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2020/4/15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2020/4/15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63690" y="601625"/>
            <a:ext cx="571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ブリーフケース］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薄手で強い　高透明シートを自社生産！</a:t>
            </a: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業界最多色印刷機により豊かな表現が可能。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1079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学会資料や発表資料　入にピッタリ</a:t>
            </a: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組み立て式で安価にご提供可能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小さい立体物ならケースに入ります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4" y="4199831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ｻｲｽﾞ：納品時の折り畳んだ状態</a:t>
            </a:r>
            <a:r>
              <a:rPr lang="en-US" altLang="ja-JP" sz="1200">
                <a:latin typeface="HG丸ｺﾞｼｯｸM-PRO" pitchFamily="50" charset="-128"/>
                <a:ea typeface="HG丸ｺﾞｼｯｸM-PRO" pitchFamily="50" charset="-128"/>
              </a:rPr>
              <a:t>(275x365mm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組み立て後の箱状態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(320x230x22mm)</a:t>
            </a:r>
            <a:endParaRPr lang="en-US" altLang="ja-JP" sz="1200" dirty="0">
              <a:latin typeface="ＭＳ Ｐ明朝" charset="-128"/>
              <a:ea typeface="ＭＳ Ｐ明朝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（ﾎﾟﾘﾌﾟﾛﾋﾟﾚﾝ）高透明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0.3mm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梱包：要ご相談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梱包ｻｲｽﾞ：要ご相談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" name="図 2" descr="文字の書かれた紙&#10;&#10;自動的に生成された説明">
            <a:extLst>
              <a:ext uri="{FF2B5EF4-FFF2-40B4-BE49-F238E27FC236}">
                <a16:creationId xmlns:a16="http://schemas.microsoft.com/office/drawing/2014/main" id="{51813E2B-9E06-4125-858C-C20E93316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0" y="2151193"/>
            <a:ext cx="4150634" cy="220675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473</TotalTime>
  <Words>129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61</cp:revision>
  <cp:lastPrinted>2017-07-01T02:43:39Z</cp:lastPrinted>
  <dcterms:created xsi:type="dcterms:W3CDTF">2013-04-02T06:14:51Z</dcterms:created>
  <dcterms:modified xsi:type="dcterms:W3CDTF">2020-04-15T05:33:31Z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