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9" d="100"/>
          <a:sy n="69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2016/12/23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904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ﾏｼﾞｯｷﾘﾝ　間仕切りファイル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076056" y="4365104"/>
            <a:ext cx="3666679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Ｗ２１９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300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145681" y="3356992"/>
            <a:ext cx="4674791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完全自動生産により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短納期・低価格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を実現。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加工精度の向上により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ギミックに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も対応。</a:t>
            </a:r>
            <a:endParaRPr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073673" y="1196752"/>
            <a:ext cx="4890815" cy="2031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①仕切りがあることで</a:t>
            </a:r>
            <a:r>
              <a:rPr lang="en-US" altLang="ja-JP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種類の書類を分けて保存可能</a:t>
            </a:r>
            <a:endParaRPr lang="en-US" altLang="ja-JP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②複数のシートの組み合わせと印刷表現により書類の有無で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絵柄の変化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を表現可能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度楽しめるマジックファイル仕様にも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③自社開発の自動溶着機で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大量生産に対応</a:t>
            </a:r>
            <a:endParaRPr lang="ja-JP" altLang="en-US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3755"/>
            <a:ext cx="3620621" cy="331572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30297"/>
            <a:ext cx="1440160" cy="1896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541</TotalTime>
  <Words>114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HGP明朝E</vt:lpstr>
      <vt:lpstr>HG丸ｺﾞｼｯｸM-PRO</vt:lpstr>
      <vt:lpstr>ＭＳ Ｐゴシック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大森 誠</cp:lastModifiedBy>
  <cp:revision>71</cp:revision>
  <dcterms:created xsi:type="dcterms:W3CDTF">2013-04-02T06:14:51Z</dcterms:created>
  <dcterms:modified xsi:type="dcterms:W3CDTF">2016-12-23T05:36:39Z</dcterms:modified>
</cp:coreProperties>
</file>