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4660"/>
  </p:normalViewPr>
  <p:slideViewPr>
    <p:cSldViewPr>
      <p:cViewPr varScale="1">
        <p:scale>
          <a:sx n="57" d="100"/>
          <a:sy n="57" d="100"/>
        </p:scale>
        <p:origin x="-96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4041-EBFE-4871-BE81-E76AF25E6219}" type="datetimeFigureOut">
              <a:rPr lang="ja-JP" altLang="en-US"/>
              <a:pPr>
                <a:defRPr/>
              </a:pPr>
              <a:t>2014/8/28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443A3-99A9-4148-BB4B-609E3F0CBF9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8B70C-D4DB-41DC-93DA-8D2B69055C9A}" type="datetimeFigureOut">
              <a:rPr lang="ja-JP" altLang="en-US"/>
              <a:pPr>
                <a:defRPr/>
              </a:pPr>
              <a:t>2014/8/28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EC00-E791-484E-9CFD-DB397AE0A4B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E8647-4B46-4488-B2A0-A56386732AA6}" type="datetimeFigureOut">
              <a:rPr lang="ja-JP" altLang="en-US"/>
              <a:pPr>
                <a:defRPr/>
              </a:pPr>
              <a:t>2014/8/28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0BBC4-3EB7-4D22-A9B0-F26EA12F1A8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2014/8/28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B974-8041-462A-96F6-3B70E2923C17}" type="datetimeFigureOut">
              <a:rPr lang="ja-JP" altLang="en-US"/>
              <a:pPr>
                <a:defRPr/>
              </a:pPr>
              <a:t>2014/8/28</a:t>
            </a:fld>
            <a:endParaRPr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EA28C-FDFA-4589-B006-0AB3A986279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C330-D7E5-488D-BEA7-D98E22E57831}" type="datetimeFigureOut">
              <a:rPr lang="ja-JP" altLang="en-US"/>
              <a:pPr>
                <a:defRPr/>
              </a:pPr>
              <a:t>2014/8/28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82DF4-CAD0-45E8-BE11-F5D2CA0C5AC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F82A-FD7D-43DB-A662-73B2E9A6EFEA}" type="datetimeFigureOut">
              <a:rPr lang="ja-JP" altLang="en-US"/>
              <a:pPr>
                <a:defRPr/>
              </a:pPr>
              <a:t>2014/8/28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E2FDF-6B71-47C7-95C5-C44AF67ACBB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196B-88CD-4661-85DA-96DAF1429954}" type="datetimeFigureOut">
              <a:rPr lang="ja-JP" altLang="en-US"/>
              <a:pPr>
                <a:defRPr/>
              </a:pPr>
              <a:t>2014/8/28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35FF-86F6-409A-848A-FDBC0F554C0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9C87-9373-41AD-892B-285EC1B096A2}" type="datetimeFigureOut">
              <a:rPr lang="ja-JP" altLang="en-US"/>
              <a:pPr>
                <a:defRPr/>
              </a:pPr>
              <a:t>2014/8/28</a:t>
            </a:fld>
            <a:endParaRPr lang="ja-JP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8709C-0964-454E-A5C3-0CD53CFF412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DAF0-3B16-48EB-BF44-1A1B885221FF}" type="datetimeFigureOut">
              <a:rPr lang="ja-JP" altLang="en-US"/>
              <a:pPr>
                <a:defRPr/>
              </a:pPr>
              <a:t>2014/8/28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F559A-C625-49EF-92D8-D0251C21690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8382E-131D-401B-993B-A6F2E027EA89}" type="datetimeFigureOut">
              <a:rPr lang="ja-JP" altLang="en-US"/>
              <a:pPr>
                <a:defRPr/>
              </a:pPr>
              <a:t>2014/8/28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C7C40-3BB4-4BE7-9846-596E3788320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2014/8/28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78341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［商品名：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 W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ポケットクリアファイル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埼玉県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004048" y="1268760"/>
            <a:ext cx="3919215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A4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書類が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種で分別収納可能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②ワンランク上のクリアファイル提案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③見開き使用で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A3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書類の収納も可能</a:t>
            </a:r>
            <a:endParaRPr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220072" y="2708920"/>
            <a:ext cx="3522663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業界初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!?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完全自動生産で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万部を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日間で生産。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ポケット部もフルカラー印刷可能</a:t>
            </a:r>
            <a:endParaRPr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364088" y="4365104"/>
            <a:ext cx="3522663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 smtClean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 smtClean="0">
                <a:latin typeface="ＭＳ Ｐ明朝" charset="-128"/>
                <a:ea typeface="ＭＳ Ｐ明朝" charset="-128"/>
              </a:rPr>
              <a:t>Ｗ２２０</a:t>
            </a:r>
            <a:r>
              <a:rPr lang="en-US" altLang="ja-JP" sz="1200" dirty="0" smtClean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 smtClean="0">
                <a:latin typeface="ＭＳ Ｐ明朝" charset="-128"/>
                <a:ea typeface="ＭＳ Ｐ明朝" charset="-128"/>
              </a:rPr>
              <a:t>Ｈ３１０㎜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（ﾎﾟﾘﾌﾟﾛﾋﾟﾚﾝ）半透明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0C/4C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300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部ﾀﾞﾝﾎﾞｰﾙ梱包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梱包ｻｲｽﾞ：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W320×D230×H250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㎜　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13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㎏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製作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日数：校了後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約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日間（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3" name="Picture 2" descr="C:\Users\a.ohmori.TNK\Desktop\IMG_64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060848"/>
            <a:ext cx="4570594" cy="3340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395</TotalTime>
  <Words>85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ウェーブ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商材紹介</dc:title>
  <dc:creator>古瀬 康弘</dc:creator>
  <cp:lastModifiedBy>大森 誠</cp:lastModifiedBy>
  <cp:revision>52</cp:revision>
  <dcterms:created xsi:type="dcterms:W3CDTF">2013-04-02T06:14:51Z</dcterms:created>
  <dcterms:modified xsi:type="dcterms:W3CDTF">2014-08-28T07:49:07Z</dcterms:modified>
</cp:coreProperties>
</file>