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4660"/>
  </p:normalViewPr>
  <p:slideViewPr>
    <p:cSldViewPr>
      <p:cViewPr varScale="1">
        <p:scale>
          <a:sx n="81" d="100"/>
          <a:sy n="81" d="100"/>
        </p:scale>
        <p:origin x="9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fld id="{058E4041-EBFE-4871-BE81-E76AF25E6219}" type="datetimeFigureOut">
              <a:rPr lang="ja-JP" altLang="en-US"/>
              <a:pPr>
                <a:defRPr/>
              </a:pPr>
              <a:t>2019/5/20</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E65443A3-99A9-4148-BB4B-609E3F0CBF9F}"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pPr>
              <a:defRPr/>
            </a:pPr>
            <a:fld id="{68B8B70C-D4DB-41DC-93DA-8D2B69055C9A}" type="datetimeFigureOut">
              <a:rPr lang="ja-JP" altLang="en-US"/>
              <a:pPr>
                <a:defRPr/>
              </a:pPr>
              <a:t>2019/5/20</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BAEEC00-E791-484E-9CFD-DB397AE0A4B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Date Placeholder 3"/>
          <p:cNvSpPr>
            <a:spLocks noGrp="1"/>
          </p:cNvSpPr>
          <p:nvPr>
            <p:ph type="dt" sz="half" idx="10"/>
          </p:nvPr>
        </p:nvSpPr>
        <p:spPr/>
        <p:txBody>
          <a:bodyPr/>
          <a:lstStyle>
            <a:lvl1pPr>
              <a:defRPr/>
            </a:lvl1pPr>
          </a:lstStyle>
          <a:p>
            <a:pPr>
              <a:defRPr/>
            </a:pPr>
            <a:fld id="{0BCE8647-4B46-4488-B2A0-A56386732AA6}" type="datetimeFigureOut">
              <a:rPr lang="ja-JP" altLang="en-US"/>
              <a:pPr>
                <a:defRPr/>
              </a:pPr>
              <a:t>2019/5/20</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3760BBC4-3EB7-4D22-A9B0-F26EA12F1A8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2019/5/20</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0" name="Date Placeholder 3"/>
          <p:cNvSpPr>
            <a:spLocks noGrp="1"/>
          </p:cNvSpPr>
          <p:nvPr>
            <p:ph type="dt" sz="half" idx="10"/>
          </p:nvPr>
        </p:nvSpPr>
        <p:spPr/>
        <p:txBody>
          <a:bodyPr/>
          <a:lstStyle>
            <a:lvl1pPr>
              <a:defRPr/>
            </a:lvl1pPr>
          </a:lstStyle>
          <a:p>
            <a:pPr>
              <a:defRPr/>
            </a:pPr>
            <a:fld id="{F564B974-8041-462A-96F6-3B70E2923C17}" type="datetimeFigureOut">
              <a:rPr lang="ja-JP" altLang="en-US"/>
              <a:pPr>
                <a:defRPr/>
              </a:pPr>
              <a:t>2019/5/20</a:t>
            </a:fld>
            <a:endParaRPr lang="ja-JP" altLang="en-US"/>
          </a:p>
        </p:txBody>
      </p:sp>
      <p:sp>
        <p:nvSpPr>
          <p:cNvPr id="11" name="Footer Placeholder 4"/>
          <p:cNvSpPr>
            <a:spLocks noGrp="1"/>
          </p:cNvSpPr>
          <p:nvPr>
            <p:ph type="ftr" sz="quarter" idx="11"/>
          </p:nvPr>
        </p:nvSpPr>
        <p:spPr/>
        <p:txBody>
          <a:bodyPr/>
          <a:lstStyle>
            <a:lvl1pPr>
              <a:defRPr/>
            </a:lvl1pPr>
          </a:lstStyle>
          <a:p>
            <a:pPr>
              <a:defRPr/>
            </a:pPr>
            <a:endParaRPr lang="ja-JP" altLang="en-US"/>
          </a:p>
        </p:txBody>
      </p:sp>
      <p:sp>
        <p:nvSpPr>
          <p:cNvPr id="12" name="Slide Number Placeholder 5"/>
          <p:cNvSpPr>
            <a:spLocks noGrp="1"/>
          </p:cNvSpPr>
          <p:nvPr>
            <p:ph type="sldNum" sz="quarter" idx="12"/>
          </p:nvPr>
        </p:nvSpPr>
        <p:spPr/>
        <p:txBody>
          <a:bodyPr/>
          <a:lstStyle>
            <a:lvl1pPr>
              <a:defRPr/>
            </a:lvl1pPr>
          </a:lstStyle>
          <a:p>
            <a:pPr>
              <a:defRPr/>
            </a:pPr>
            <a:fld id="{BBEEA28C-FDFA-4589-B006-0AB3A9862792}"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p:cNvSpPr>
            <a:spLocks noGrp="1"/>
          </p:cNvSpPr>
          <p:nvPr>
            <p:ph type="dt" sz="half" idx="15"/>
          </p:nvPr>
        </p:nvSpPr>
        <p:spPr/>
        <p:txBody>
          <a:bodyPr/>
          <a:lstStyle>
            <a:lvl1pPr>
              <a:defRPr/>
            </a:lvl1pPr>
          </a:lstStyle>
          <a:p>
            <a:pPr>
              <a:defRPr/>
            </a:pPr>
            <a:fld id="{96AFC330-D7E5-488D-BEA7-D98E22E57831}" type="datetimeFigureOut">
              <a:rPr lang="ja-JP" altLang="en-US"/>
              <a:pPr>
                <a:defRPr/>
              </a:pPr>
              <a:t>2019/5/20</a:t>
            </a:fld>
            <a:endParaRPr lang="ja-JP" altLang="en-US"/>
          </a:p>
        </p:txBody>
      </p:sp>
      <p:sp>
        <p:nvSpPr>
          <p:cNvPr id="6" name="Footer Placeholder 4"/>
          <p:cNvSpPr>
            <a:spLocks noGrp="1"/>
          </p:cNvSpPr>
          <p:nvPr>
            <p:ph type="ftr" sz="quarter" idx="16"/>
          </p:nvPr>
        </p:nvSpPr>
        <p:spPr/>
        <p:txBody>
          <a:bodyPr/>
          <a:lstStyle>
            <a:lvl1pPr>
              <a:defRPr/>
            </a:lvl1pPr>
          </a:lstStyle>
          <a:p>
            <a:pPr>
              <a:defRPr/>
            </a:pPr>
            <a:endParaRPr lang="ja-JP" altLang="en-US"/>
          </a:p>
        </p:txBody>
      </p:sp>
      <p:sp>
        <p:nvSpPr>
          <p:cNvPr id="7" name="Slide Number Placeholder 5"/>
          <p:cNvSpPr>
            <a:spLocks noGrp="1"/>
          </p:cNvSpPr>
          <p:nvPr>
            <p:ph type="sldNum" sz="quarter" idx="17"/>
          </p:nvPr>
        </p:nvSpPr>
        <p:spPr/>
        <p:txBody>
          <a:bodyPr/>
          <a:lstStyle>
            <a:lvl1pPr>
              <a:defRPr/>
            </a:lvl1pPr>
          </a:lstStyle>
          <a:p>
            <a:pPr>
              <a:defRPr/>
            </a:pPr>
            <a:fld id="{44082DF4-CAD0-45E8-BE11-F5D2CA0C5AC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A518F82A-FD7D-43DB-A662-73B2E9A6EFEA}" type="datetimeFigureOut">
              <a:rPr lang="ja-JP" altLang="en-US"/>
              <a:pPr>
                <a:defRPr/>
              </a:pPr>
              <a:t>2019/5/20</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3C3E2FDF-6B71-47C7-95C5-C44AF67ACBB4}"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CBF0196B-88CD-4661-85DA-96DAF1429954}" type="datetimeFigureOut">
              <a:rPr lang="ja-JP" altLang="en-US"/>
              <a:pPr>
                <a:defRPr/>
              </a:pPr>
              <a:t>2019/5/20</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855335FF-86F6-409A-848A-FDBC0F554C0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B0879C87-9373-41AD-892B-285EC1B096A2}" type="datetimeFigureOut">
              <a:rPr lang="ja-JP" altLang="en-US"/>
              <a:pPr>
                <a:defRPr/>
              </a:pPr>
              <a:t>2019/5/20</a:t>
            </a:fld>
            <a:endParaRPr lang="ja-JP" altLang="en-US"/>
          </a:p>
        </p:txBody>
      </p:sp>
      <p:sp>
        <p:nvSpPr>
          <p:cNvPr id="10" name="Footer Placeholder 2"/>
          <p:cNvSpPr>
            <a:spLocks noGrp="1"/>
          </p:cNvSpPr>
          <p:nvPr>
            <p:ph type="ftr" sz="quarter" idx="11"/>
          </p:nvPr>
        </p:nvSpPr>
        <p:spPr/>
        <p:txBody>
          <a:bodyPr/>
          <a:lstStyle>
            <a:lvl1pPr>
              <a:defRPr/>
            </a:lvl1pPr>
          </a:lstStyle>
          <a:p>
            <a:pPr>
              <a:defRPr/>
            </a:pPr>
            <a:endParaRPr lang="ja-JP" altLang="en-US"/>
          </a:p>
        </p:txBody>
      </p:sp>
      <p:sp>
        <p:nvSpPr>
          <p:cNvPr id="11" name="Slide Number Placeholder 3"/>
          <p:cNvSpPr>
            <a:spLocks noGrp="1"/>
          </p:cNvSpPr>
          <p:nvPr>
            <p:ph type="sldNum" sz="quarter" idx="12"/>
          </p:nvPr>
        </p:nvSpPr>
        <p:spPr/>
        <p:txBody>
          <a:bodyPr/>
          <a:lstStyle>
            <a:lvl1pPr>
              <a:defRPr/>
            </a:lvl1pPr>
          </a:lstStyle>
          <a:p>
            <a:pPr>
              <a:defRPr/>
            </a:pPr>
            <a:fld id="{87C8709C-0964-454E-A5C3-0CD53CFF412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Date Placeholder 4"/>
          <p:cNvSpPr>
            <a:spLocks noGrp="1"/>
          </p:cNvSpPr>
          <p:nvPr>
            <p:ph type="dt" sz="half" idx="10"/>
          </p:nvPr>
        </p:nvSpPr>
        <p:spPr/>
        <p:txBody>
          <a:bodyPr/>
          <a:lstStyle>
            <a:lvl1pPr>
              <a:defRPr/>
            </a:lvl1pPr>
          </a:lstStyle>
          <a:p>
            <a:pPr>
              <a:defRPr/>
            </a:pPr>
            <a:fld id="{8DB7DAF0-3B16-48EB-BF44-1A1B885221FF}" type="datetimeFigureOut">
              <a:rPr lang="ja-JP" altLang="en-US"/>
              <a:pPr>
                <a:defRPr/>
              </a:pPr>
              <a:t>2019/5/20</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4E9F559A-C625-49EF-92D8-D0251C21690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488382E-131D-401B-993B-A6F2E027EA89}" type="datetimeFigureOut">
              <a:rPr lang="ja-JP" altLang="en-US"/>
              <a:pPr>
                <a:defRPr/>
              </a:pPr>
              <a:t>2019/5/20</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535C7C40-3BB4-4BE7-9846-596E3788320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2019/5/20</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683568" y="548680"/>
            <a:ext cx="7007046"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［商品名：プライバシーガードファイル］</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0" name="Text Box 5"/>
          <p:cNvSpPr txBox="1">
            <a:spLocks noChangeArrowheads="1"/>
          </p:cNvSpPr>
          <p:nvPr/>
        </p:nvSpPr>
        <p:spPr bwMode="auto">
          <a:xfrm>
            <a:off x="5004048" y="1268760"/>
            <a:ext cx="3919215" cy="1077218"/>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①中の書類が見えづらい</a:t>
            </a:r>
            <a:r>
              <a:rPr lang="en-US" altLang="ja-JP" sz="1600" dirty="0">
                <a:latin typeface="HG丸ｺﾞｼｯｸM-PRO" pitchFamily="50" charset="-128"/>
                <a:ea typeface="HG丸ｺﾞｼｯｸM-PRO" pitchFamily="50" charset="-128"/>
              </a:rPr>
              <a:t>!!</a:t>
            </a:r>
          </a:p>
          <a:p>
            <a:r>
              <a:rPr lang="ja-JP" altLang="en-US" sz="1600" dirty="0">
                <a:latin typeface="HG丸ｺﾞｼｯｸM-PRO" pitchFamily="50" charset="-128"/>
                <a:ea typeface="HG丸ｺﾞｼｯｸM-PRO" pitchFamily="50" charset="-128"/>
              </a:rPr>
              <a:t>②外からわかるマルチポケット付き</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③見せないけど誰のか分かる</a:t>
            </a:r>
          </a:p>
        </p:txBody>
      </p:sp>
      <p:sp>
        <p:nvSpPr>
          <p:cNvPr id="11" name="Text Box 5"/>
          <p:cNvSpPr txBox="1">
            <a:spLocks noChangeArrowheads="1"/>
          </p:cNvSpPr>
          <p:nvPr/>
        </p:nvSpPr>
        <p:spPr bwMode="auto">
          <a:xfrm>
            <a:off x="5209696" y="3215979"/>
            <a:ext cx="3522663" cy="1077218"/>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b="1" dirty="0">
                <a:solidFill>
                  <a:srgbClr val="FF0000"/>
                </a:solidFill>
                <a:latin typeface="HG丸ｺﾞｼｯｸM-PRO" pitchFamily="50" charset="-128"/>
                <a:ea typeface="HG丸ｺﾞｼｯｸM-PRO" pitchFamily="50" charset="-128"/>
              </a:rPr>
              <a:t>完全自動ポケット溶着機</a:t>
            </a:r>
            <a:endParaRPr lang="en-US" altLang="ja-JP" sz="1600" b="1" dirty="0">
              <a:solidFill>
                <a:srgbClr val="FF0000"/>
              </a:solidFill>
              <a:latin typeface="HG丸ｺﾞｼｯｸM-PRO" pitchFamily="50" charset="-128"/>
              <a:ea typeface="HG丸ｺﾞｼｯｸM-PRO" pitchFamily="50" charset="-128"/>
            </a:endParaRPr>
          </a:p>
          <a:p>
            <a:r>
              <a:rPr lang="ja-JP" altLang="en-US" sz="1600" b="1" dirty="0">
                <a:solidFill>
                  <a:srgbClr val="FF0000"/>
                </a:solidFill>
              </a:rPr>
              <a:t>独自素材　ガードホワイト採用</a:t>
            </a:r>
            <a:r>
              <a:rPr lang="en-US" altLang="ja-JP" sz="1600" b="1" dirty="0">
                <a:solidFill>
                  <a:srgbClr val="FF0000"/>
                </a:solidFill>
              </a:rPr>
              <a:t>!!</a:t>
            </a:r>
          </a:p>
          <a:p>
            <a:r>
              <a:rPr lang="ja-JP" altLang="en-US" sz="1600" b="1" dirty="0">
                <a:solidFill>
                  <a:srgbClr val="FF0000"/>
                </a:solidFill>
                <a:latin typeface="HG丸ｺﾞｼｯｸM-PRO" pitchFamily="50" charset="-128"/>
                <a:ea typeface="HG丸ｺﾞｼｯｸM-PRO" pitchFamily="50" charset="-128"/>
              </a:rPr>
              <a:t>超音波でガッチリ溶着</a:t>
            </a:r>
          </a:p>
        </p:txBody>
      </p:sp>
      <p:sp>
        <p:nvSpPr>
          <p:cNvPr id="12" name="Text Box 5"/>
          <p:cNvSpPr txBox="1">
            <a:spLocks noChangeArrowheads="1"/>
          </p:cNvSpPr>
          <p:nvPr/>
        </p:nvSpPr>
        <p:spPr bwMode="auto">
          <a:xfrm>
            <a:off x="5338991" y="4293197"/>
            <a:ext cx="3672408" cy="1569660"/>
          </a:xfrm>
          <a:prstGeom prst="rect">
            <a:avLst/>
          </a:prstGeom>
          <a:noFill/>
          <a:ln w="38100">
            <a:noFill/>
            <a:miter lim="800000"/>
            <a:headEnd/>
            <a:tailEnd/>
          </a:ln>
        </p:spPr>
        <p:txBody>
          <a:bodyPr wrap="square">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Ｗ２２０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Ｈ３１０㎜　名刺ポケット</a:t>
            </a:r>
            <a:r>
              <a:rPr lang="en-US" altLang="ja-JP" sz="1200" dirty="0">
                <a:latin typeface="HGP明朝E" panose="02020900000000000000" pitchFamily="18" charset="-128"/>
                <a:ea typeface="HGP明朝E" panose="02020900000000000000" pitchFamily="18" charset="-128"/>
              </a:rPr>
              <a:t>90×55</a:t>
            </a:r>
            <a:r>
              <a:rPr lang="ja-JP" altLang="en-US" sz="1200" dirty="0">
                <a:latin typeface="HGP明朝E" panose="02020900000000000000" pitchFamily="18" charset="-128"/>
                <a:ea typeface="HGP明朝E" panose="02020900000000000000" pitchFamily="18" charset="-128"/>
              </a:rPr>
              <a:t>㎜がトップインで入る仕様　</a:t>
            </a:r>
            <a:r>
              <a:rPr lang="ja-JP" altLang="en-US" sz="1200" dirty="0">
                <a:solidFill>
                  <a:srgbClr val="FF0000"/>
                </a:solidFill>
                <a:latin typeface="HGP明朝E" panose="02020900000000000000" pitchFamily="18" charset="-128"/>
                <a:ea typeface="HGP明朝E" panose="02020900000000000000" pitchFamily="18" charset="-128"/>
              </a:rPr>
              <a:t>表</a:t>
            </a:r>
            <a:r>
              <a:rPr lang="en-US" altLang="ja-JP" sz="1200" dirty="0">
                <a:solidFill>
                  <a:srgbClr val="FF0000"/>
                </a:solidFill>
                <a:latin typeface="HGP明朝E" panose="02020900000000000000" pitchFamily="18" charset="-128"/>
                <a:ea typeface="HGP明朝E" panose="02020900000000000000" pitchFamily="18" charset="-128"/>
              </a:rPr>
              <a:t>1</a:t>
            </a:r>
            <a:r>
              <a:rPr lang="ja-JP" altLang="en-US" sz="1200" dirty="0">
                <a:solidFill>
                  <a:srgbClr val="FF0000"/>
                </a:solidFill>
                <a:latin typeface="HGP明朝E" panose="02020900000000000000" pitchFamily="18" charset="-128"/>
                <a:ea typeface="HGP明朝E" panose="02020900000000000000" pitchFamily="18" charset="-128"/>
              </a:rPr>
              <a:t>のみ（中央より下　指定箇所）</a:t>
            </a:r>
            <a:endParaRPr lang="en-US" altLang="ja-JP" sz="1200" dirty="0">
              <a:solidFill>
                <a:srgbClr val="FF0000"/>
              </a:solidFill>
              <a:latin typeface="HGP明朝E" panose="02020900000000000000" pitchFamily="18" charset="-128"/>
              <a:ea typeface="HGP明朝E" panose="02020900000000000000" pitchFamily="18"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（ﾎﾟﾘﾌﾟﾛﾋﾟﾚﾝ）白</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ｽｰﾊﾟｰｽﾉｰ</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4C</a:t>
            </a:r>
            <a:r>
              <a:rPr lang="ja-JP" altLang="en-US" sz="1200" dirty="0">
                <a:latin typeface="HG丸ｺﾞｼｯｸM-PRO" pitchFamily="50" charset="-128"/>
                <a:ea typeface="HG丸ｺﾞｼｯｸM-PRO" pitchFamily="50" charset="-128"/>
              </a:rPr>
              <a:t>＋ニス</a:t>
            </a:r>
            <a:r>
              <a:rPr lang="en-US" altLang="ja-JP" sz="1200" dirty="0">
                <a:latin typeface="HG丸ｺﾞｼｯｸM-PRO" pitchFamily="50" charset="-128"/>
                <a:ea typeface="HG丸ｺﾞｼｯｸM-PRO" pitchFamily="50" charset="-128"/>
              </a:rPr>
              <a:t>/0C</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梱包：</a:t>
            </a:r>
            <a:r>
              <a:rPr lang="en-US" altLang="ja-JP" sz="1200" dirty="0">
                <a:latin typeface="HG丸ｺﾞｼｯｸM-PRO" pitchFamily="50" charset="-128"/>
                <a:ea typeface="HG丸ｺﾞｼｯｸM-PRO" pitchFamily="50" charset="-128"/>
              </a:rPr>
              <a:t>300</a:t>
            </a:r>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350</a:t>
            </a:r>
            <a:r>
              <a:rPr lang="ja-JP" altLang="en-US" sz="1200" dirty="0">
                <a:latin typeface="HG丸ｺﾞｼｯｸM-PRO" pitchFamily="50" charset="-128"/>
                <a:ea typeface="HG丸ｺﾞｼｯｸM-PRO" pitchFamily="50" charset="-128"/>
              </a:rPr>
              <a:t>部ﾀﾞﾝﾎﾞｰﾙ梱包</a:t>
            </a:r>
            <a:r>
              <a:rPr lang="ja-JP" altLang="en-US" sz="800" dirty="0">
                <a:latin typeface="HG丸ｺﾞｼｯｸM-PRO" pitchFamily="50" charset="-128"/>
                <a:ea typeface="HG丸ｺﾞｼｯｸM-PRO" pitchFamily="50" charset="-128"/>
              </a:rPr>
              <a:t>（ﾎﾟｹｯﾄ取付部に準ずる）</a:t>
            </a:r>
          </a:p>
          <a:p>
            <a:r>
              <a:rPr lang="ja-JP" altLang="en-US" sz="1200" dirty="0">
                <a:latin typeface="HG丸ｺﾞｼｯｸM-PRO" pitchFamily="50" charset="-128"/>
                <a:ea typeface="HG丸ｺﾞｼｯｸM-PRO" pitchFamily="50" charset="-128"/>
              </a:rPr>
              <a:t>梱包ｻｲｽﾞ：</a:t>
            </a:r>
            <a:r>
              <a:rPr lang="en-US" altLang="ja-JP" sz="1200" dirty="0">
                <a:latin typeface="HG丸ｺﾞｼｯｸM-PRO" pitchFamily="50" charset="-128"/>
                <a:ea typeface="HG丸ｺﾞｼｯｸM-PRO" pitchFamily="50" charset="-128"/>
              </a:rPr>
              <a:t>W460×D3</a:t>
            </a:r>
            <a:r>
              <a:rPr lang="ja-JP" altLang="en-US" sz="1200" dirty="0">
                <a:latin typeface="HG丸ｺﾞｼｯｸM-PRO" pitchFamily="50" charset="-128"/>
                <a:ea typeface="HG丸ｺﾞｼｯｸM-PRO" pitchFamily="50" charset="-128"/>
              </a:rPr>
              <a:t>３</a:t>
            </a:r>
            <a:r>
              <a:rPr lang="en-US" altLang="ja-JP" sz="1200" dirty="0">
                <a:latin typeface="HG丸ｺﾞｼｯｸM-PRO" pitchFamily="50" charset="-128"/>
                <a:ea typeface="HG丸ｺﾞｼｯｸM-PRO" pitchFamily="50" charset="-128"/>
              </a:rPr>
              <a:t>0×H150</a:t>
            </a: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13</a:t>
            </a:r>
            <a:r>
              <a:rPr lang="ja-JP" altLang="en-US" sz="1200" dirty="0">
                <a:latin typeface="HG丸ｺﾞｼｯｸM-PRO" pitchFamily="50" charset="-128"/>
                <a:ea typeface="HG丸ｺﾞｼｯｸM-PRO" pitchFamily="50" charset="-128"/>
              </a:rPr>
              <a:t>㎏</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製作日数：校了後　約</a:t>
            </a:r>
            <a:r>
              <a:rPr lang="en-US" altLang="ja-JP" sz="1200" dirty="0">
                <a:latin typeface="HG丸ｺﾞｼｯｸM-PRO" pitchFamily="50" charset="-128"/>
                <a:ea typeface="HG丸ｺﾞｼｯｸM-PRO" pitchFamily="50" charset="-128"/>
              </a:rPr>
              <a:t>10</a:t>
            </a:r>
            <a:r>
              <a:rPr lang="ja-JP" altLang="en-US" sz="1200" dirty="0">
                <a:latin typeface="HG丸ｺﾞｼｯｸM-PRO" pitchFamily="50" charset="-128"/>
                <a:ea typeface="HG丸ｺﾞｼｯｸM-PRO" pitchFamily="50" charset="-128"/>
              </a:rPr>
              <a:t>日間（</a:t>
            </a:r>
            <a:r>
              <a:rPr lang="en-US" altLang="ja-JP" sz="1200" dirty="0">
                <a:latin typeface="HG丸ｺﾞｼｯｸM-PRO" pitchFamily="50" charset="-128"/>
                <a:ea typeface="HG丸ｺﾞｼｯｸM-PRO" pitchFamily="50" charset="-128"/>
              </a:rPr>
              <a:t>10</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sp>
        <p:nvSpPr>
          <p:cNvPr id="6" name="テキスト ボックス 5">
            <a:extLst>
              <a:ext uri="{FF2B5EF4-FFF2-40B4-BE49-F238E27FC236}">
                <a16:creationId xmlns:a16="http://schemas.microsoft.com/office/drawing/2014/main" id="{26B69710-33AE-4F13-A1B5-C44C95643FEE}"/>
              </a:ext>
            </a:extLst>
          </p:cNvPr>
          <p:cNvSpPr txBox="1"/>
          <p:nvPr/>
        </p:nvSpPr>
        <p:spPr>
          <a:xfrm>
            <a:off x="5940152" y="1041383"/>
            <a:ext cx="2520280" cy="369332"/>
          </a:xfrm>
          <a:prstGeom prst="rect">
            <a:avLst/>
          </a:prstGeom>
          <a:noFill/>
        </p:spPr>
        <p:txBody>
          <a:bodyPr wrap="square" rtlCol="0">
            <a:spAutoFit/>
          </a:bodyPr>
          <a:lstStyle/>
          <a:p>
            <a:r>
              <a:rPr kumimoji="1" lang="en-US" altLang="ja-JP" dirty="0"/>
              <a:t>With</a:t>
            </a:r>
            <a:r>
              <a:rPr kumimoji="1" lang="ja-JP" altLang="en-US" dirty="0"/>
              <a:t>　</a:t>
            </a:r>
            <a:r>
              <a:rPr kumimoji="1" lang="ja-JP" altLang="en-US" b="1" dirty="0">
                <a:solidFill>
                  <a:srgbClr val="FF0000"/>
                </a:solidFill>
              </a:rPr>
              <a:t>マルチポケット</a:t>
            </a:r>
          </a:p>
        </p:txBody>
      </p:sp>
      <p:pic>
        <p:nvPicPr>
          <p:cNvPr id="7" name="図 6">
            <a:extLst>
              <a:ext uri="{FF2B5EF4-FFF2-40B4-BE49-F238E27FC236}">
                <a16:creationId xmlns:a16="http://schemas.microsoft.com/office/drawing/2014/main" id="{23978268-4713-4CE7-9621-77B05E7F7035}"/>
              </a:ext>
            </a:extLst>
          </p:cNvPr>
          <p:cNvPicPr>
            <a:picLocks noChangeAspect="1"/>
          </p:cNvPicPr>
          <p:nvPr/>
        </p:nvPicPr>
        <p:blipFill>
          <a:blip r:embed="rId3"/>
          <a:stretch>
            <a:fillRect/>
          </a:stretch>
        </p:blipFill>
        <p:spPr>
          <a:xfrm>
            <a:off x="186052" y="1614121"/>
            <a:ext cx="3147202" cy="4455551"/>
          </a:xfrm>
          <a:prstGeom prst="rect">
            <a:avLst/>
          </a:prstGeom>
        </p:spPr>
      </p:pic>
      <p:pic>
        <p:nvPicPr>
          <p:cNvPr id="14" name="図 13">
            <a:extLst>
              <a:ext uri="{FF2B5EF4-FFF2-40B4-BE49-F238E27FC236}">
                <a16:creationId xmlns:a16="http://schemas.microsoft.com/office/drawing/2014/main" id="{061FBE40-F15F-483E-86EB-8A3CBA11896B}"/>
              </a:ext>
            </a:extLst>
          </p:cNvPr>
          <p:cNvPicPr>
            <a:picLocks noChangeAspect="1"/>
          </p:cNvPicPr>
          <p:nvPr/>
        </p:nvPicPr>
        <p:blipFill>
          <a:blip r:embed="rId4"/>
          <a:stretch>
            <a:fillRect/>
          </a:stretch>
        </p:blipFill>
        <p:spPr>
          <a:xfrm>
            <a:off x="2062494" y="3245039"/>
            <a:ext cx="3213398" cy="2034759"/>
          </a:xfrm>
          <a:prstGeom prst="rect">
            <a:avLst/>
          </a:prstGeom>
        </p:spPr>
      </p:pic>
      <p:sp>
        <p:nvSpPr>
          <p:cNvPr id="15" name="矢印: 下カーブ 14">
            <a:extLst>
              <a:ext uri="{FF2B5EF4-FFF2-40B4-BE49-F238E27FC236}">
                <a16:creationId xmlns:a16="http://schemas.microsoft.com/office/drawing/2014/main" id="{70E8BC24-3753-4D9D-97DC-3322366432E5}"/>
              </a:ext>
            </a:extLst>
          </p:cNvPr>
          <p:cNvSpPr/>
          <p:nvPr/>
        </p:nvSpPr>
        <p:spPr>
          <a:xfrm rot="18194016">
            <a:off x="1624891" y="4239950"/>
            <a:ext cx="581036" cy="28957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1CB877BE-3C0D-4969-A287-5A19F8DC54AF}"/>
              </a:ext>
            </a:extLst>
          </p:cNvPr>
          <p:cNvSpPr txBox="1"/>
          <p:nvPr/>
        </p:nvSpPr>
        <p:spPr>
          <a:xfrm>
            <a:off x="1835695" y="1381519"/>
            <a:ext cx="3101307" cy="1015663"/>
          </a:xfrm>
          <a:prstGeom prst="rect">
            <a:avLst/>
          </a:prstGeom>
          <a:solidFill>
            <a:schemeClr val="bg1">
              <a:alpha val="42000"/>
            </a:schemeClr>
          </a:solidFill>
        </p:spPr>
        <p:txBody>
          <a:bodyPr wrap="square" rtlCol="0">
            <a:spAutoFit/>
          </a:bodyPr>
          <a:lstStyle/>
          <a:p>
            <a:r>
              <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中は見せたくないけど</a:t>
            </a:r>
            <a:endParaRPr kumimoji="1"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誰のか分かる</a:t>
            </a:r>
            <a:endParaRPr kumimoji="1"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マルチポケット付き！！</a:t>
            </a:r>
            <a:endPar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p:txBody>
      </p:sp>
      <p:sp>
        <p:nvSpPr>
          <p:cNvPr id="18" name="テキスト ボックス 17">
            <a:extLst>
              <a:ext uri="{FF2B5EF4-FFF2-40B4-BE49-F238E27FC236}">
                <a16:creationId xmlns:a16="http://schemas.microsoft.com/office/drawing/2014/main" id="{3D6A2D8F-E53A-4489-88C7-CFFE4EF61A60}"/>
              </a:ext>
            </a:extLst>
          </p:cNvPr>
          <p:cNvSpPr txBox="1"/>
          <p:nvPr/>
        </p:nvSpPr>
        <p:spPr>
          <a:xfrm>
            <a:off x="3275034" y="4832201"/>
            <a:ext cx="3101307" cy="1015663"/>
          </a:xfrm>
          <a:prstGeom prst="rect">
            <a:avLst/>
          </a:prstGeom>
          <a:noFill/>
        </p:spPr>
        <p:txBody>
          <a:bodyPr wrap="square" rtlCol="0">
            <a:spAutoFit/>
          </a:bodyPr>
          <a:lstStyle/>
          <a:p>
            <a:r>
              <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世界発！？</a:t>
            </a:r>
            <a:endParaRPr kumimoji="1"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ﾎﾟｹｯﾄ</a:t>
            </a:r>
            <a:endParaRPr lang="en-US" altLang="ja-JP"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超音波自動溶着</a:t>
            </a:r>
            <a:endParaRPr kumimoji="1" lang="ja-JP" altLang="en-US" sz="2000"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p:txBody>
      </p:sp>
      <p:pic>
        <p:nvPicPr>
          <p:cNvPr id="3" name="図 2">
            <a:extLst>
              <a:ext uri="{FF2B5EF4-FFF2-40B4-BE49-F238E27FC236}">
                <a16:creationId xmlns:a16="http://schemas.microsoft.com/office/drawing/2014/main" id="{885BA1C2-5C0D-42D1-98B6-5DBEB72D8D96}"/>
              </a:ext>
            </a:extLst>
          </p:cNvPr>
          <p:cNvPicPr>
            <a:picLocks noChangeAspect="1"/>
          </p:cNvPicPr>
          <p:nvPr/>
        </p:nvPicPr>
        <p:blipFill>
          <a:blip r:embed="rId5"/>
          <a:stretch>
            <a:fillRect/>
          </a:stretch>
        </p:blipFill>
        <p:spPr>
          <a:xfrm>
            <a:off x="7152334" y="2517587"/>
            <a:ext cx="1611742" cy="871740"/>
          </a:xfrm>
          <a:prstGeom prst="rect">
            <a:avLst/>
          </a:prstGeom>
        </p:spPr>
      </p:pic>
      <p:sp>
        <p:nvSpPr>
          <p:cNvPr id="2" name="テキスト ボックス 1">
            <a:extLst>
              <a:ext uri="{FF2B5EF4-FFF2-40B4-BE49-F238E27FC236}">
                <a16:creationId xmlns:a16="http://schemas.microsoft.com/office/drawing/2014/main" id="{E000F19B-76E4-48FF-8387-2EAEAD86217C}"/>
              </a:ext>
            </a:extLst>
          </p:cNvPr>
          <p:cNvSpPr txBox="1"/>
          <p:nvPr/>
        </p:nvSpPr>
        <p:spPr>
          <a:xfrm>
            <a:off x="3289119" y="5804843"/>
            <a:ext cx="5116844" cy="246221"/>
          </a:xfrm>
          <a:prstGeom prst="rect">
            <a:avLst/>
          </a:prstGeom>
          <a:noFill/>
        </p:spPr>
        <p:txBody>
          <a:bodyPr wrap="square" rtlCol="0">
            <a:spAutoFit/>
          </a:bodyPr>
          <a:lstStyle/>
          <a:p>
            <a:r>
              <a:rPr lang="en-US" altLang="ja-JP" sz="1000" dirty="0"/>
              <a:t>※</a:t>
            </a:r>
            <a:r>
              <a:rPr lang="ja-JP" altLang="en-US" sz="1000" dirty="0"/>
              <a:t>マルチポケット溶着の際に表の絵柄が削れマルチポケット内に残留することがございます。</a:t>
            </a:r>
            <a:endParaRPr kumimoji="1" lang="ja-JP" altLang="en-US" sz="1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480</TotalTime>
  <Words>93</Words>
  <Application>Microsoft Office PowerPoint</Application>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HGP明朝E</vt:lpstr>
      <vt:lpstr>HGSｺﾞｼｯｸE</vt:lpstr>
      <vt:lpstr>HG丸ｺﾞｼｯｸM-PRO</vt:lpstr>
      <vt:lpstr>ＭＳ Ｐ明朝</vt:lpstr>
      <vt:lpstr>Arial</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商材紹介</dc:title>
  <dc:creator>古瀬 康弘</dc:creator>
  <cp:lastModifiedBy>大森 誠</cp:lastModifiedBy>
  <cp:revision>70</cp:revision>
  <cp:lastPrinted>2019-05-13T00:34:38Z</cp:lastPrinted>
  <dcterms:created xsi:type="dcterms:W3CDTF">2013-04-02T06:14:51Z</dcterms:created>
  <dcterms:modified xsi:type="dcterms:W3CDTF">2019-05-20T08:03:14Z</dcterms:modified>
</cp:coreProperties>
</file>