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2017/7/1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2017/7/1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263690" y="601625"/>
            <a:ext cx="60773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［商品名：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ブリーフケース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　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355976" y="6093296"/>
            <a:ext cx="456407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埼玉県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さいたま市中央区本西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153025" y="2788286"/>
            <a:ext cx="3522663" cy="132343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当社生産高透明</a:t>
            </a:r>
            <a:r>
              <a:rPr lang="en-US" altLang="ja-JP" sz="16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6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による短納期・低価格を実現</a:t>
            </a:r>
            <a:endParaRPr lang="en-US" altLang="ja-JP" sz="1600" b="1" dirty="0" smtClean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業界最多色印刷機により豊かな表現が可能。</a:t>
            </a:r>
            <a:endParaRPr lang="en-US" altLang="ja-JP" sz="1600" b="1" dirty="0" smtClean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644008" y="1196752"/>
            <a:ext cx="4242743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①</a:t>
            </a:r>
            <a:r>
              <a:rPr lang="ja-JP" altLang="en-US" sz="16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あのブリーフケースが驚きの低価格</a:t>
            </a:r>
            <a:endParaRPr lang="en-US" altLang="ja-JP" sz="1600" b="1" dirty="0" smtClean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②簡単組み立て式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③厚みのある書類の整理に最適</a:t>
            </a:r>
            <a:endParaRPr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5153025" y="4410013"/>
            <a:ext cx="3522663" cy="138499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ｻｲｽﾞ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W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320xH240xD22mm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（組み立て時）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素材：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（ﾎﾟﾘﾌﾟﾛﾋﾟﾚﾝ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）高透明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0.3mm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印刷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0C/4C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＋白＋ニス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梱包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：要ご相談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梱包ｻｲｽﾞ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：要ご相談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製作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日数：校了後　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約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日間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（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万部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）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313" y="3001860"/>
            <a:ext cx="4444569" cy="23635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474</TotalTime>
  <Words>82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HGP明朝E</vt:lpstr>
      <vt:lpstr>HG丸ｺﾞｼｯｸM-PRO</vt:lpstr>
      <vt:lpstr>Candara</vt:lpstr>
      <vt:lpstr>Symbol</vt:lpstr>
      <vt:lpstr>ウェーブ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140728統一企画書【PPFACTORY　A4ｸﾘｱﾌｧｲﾙ】</dc:title>
  <dc:creator>古瀬 康弘</dc:creator>
  <dc:description/>
  <cp:lastModifiedBy>大森 誠</cp:lastModifiedBy>
  <cp:revision>61</cp:revision>
  <cp:lastPrinted>2017-07-01T02:52:18Z</cp:lastPrinted>
  <dcterms:created xsi:type="dcterms:W3CDTF">2013-04-02T06:14:51Z</dcterms:created>
  <dcterms:modified xsi:type="dcterms:W3CDTF">2017-07-01T02:53:52Z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140728統一企画書【PPFACTORY　A4ｸﾘｱﾌｧｲﾙ】</vt:lpwstr>
  </property>
  <property fmtid="{D5CDD505-2E9C-101B-9397-08002B2CF9AE}" pid="3" name="SlideDescription">
    <vt:lpwstr/>
  </property>
</Properties>
</file>