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63690" y="601625"/>
            <a:ext cx="60773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ブリーフケース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53025" y="2788286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当社生産高透明</a:t>
            </a:r>
            <a:r>
              <a:rPr lang="en-US" altLang="ja-JP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による短納期・低価格を実現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業界最多色印刷機により豊かな表現が可能。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あのブリーフケースが驚きの低価格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②簡単組み立て式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③厚みのある書類の整理に最適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153025" y="4410013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320xH240xD22mm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（組み立て時）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）高透明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0.3mm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3001860"/>
            <a:ext cx="4444569" cy="2363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474</TotalTime>
  <Words>82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HGP明朝E</vt:lpstr>
      <vt:lpstr>HG丸ｺﾞｼｯｸM-PRO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61</cp:revision>
  <cp:lastPrinted>2017-07-01T02:52:18Z</cp:lastPrinted>
  <dcterms:created xsi:type="dcterms:W3CDTF">2013-04-02T06:14:51Z</dcterms:created>
  <dcterms:modified xsi:type="dcterms:W3CDTF">2017-07-01T02:53:52Z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