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
  </p:handoutMasterIdLst>
  <p:sldIdLst>
    <p:sldId id="264" r:id="rId2"/>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52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74" autoAdjust="0"/>
    <p:restoredTop sz="94660"/>
  </p:normalViewPr>
  <p:slideViewPr>
    <p:cSldViewPr>
      <p:cViewPr varScale="1">
        <p:scale>
          <a:sx n="69" d="100"/>
          <a:sy n="69" d="100"/>
        </p:scale>
        <p:origin x="157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59734FFC-8CE2-42E3-9832-351E1A5591A0}" type="datetimeFigureOut">
              <a:rPr kumimoji="1" lang="ja-JP" altLang="en-US" smtClean="0"/>
              <a:pPr/>
              <a:t>2017/7/1</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E1369C3D-ED43-41EB-9C27-37EC6B1B64F4}"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7"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9"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0"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11" name="Date Placeholder 3"/>
          <p:cNvSpPr>
            <a:spLocks noGrp="1"/>
          </p:cNvSpPr>
          <p:nvPr>
            <p:ph type="dt" sz="half" idx="10"/>
          </p:nvPr>
        </p:nvSpPr>
        <p:spPr/>
        <p:txBody>
          <a:bodyPr/>
          <a:lstStyle>
            <a:lvl1pPr>
              <a:defRPr/>
            </a:lvl1pPr>
          </a:lstStyle>
          <a:p>
            <a:pPr>
              <a:defRPr/>
            </a:pPr>
            <a:fld id="{058E4041-EBFE-4871-BE81-E76AF25E6219}" type="datetimeFigureOut">
              <a:rPr lang="ja-JP" altLang="en-US"/>
              <a:pPr>
                <a:defRPr/>
              </a:pPr>
              <a:t>2017/7/1</a:t>
            </a:fld>
            <a:endParaRPr lang="ja-JP" altLang="en-US"/>
          </a:p>
        </p:txBody>
      </p:sp>
      <p:sp>
        <p:nvSpPr>
          <p:cNvPr id="12" name="Footer Placeholder 4"/>
          <p:cNvSpPr>
            <a:spLocks noGrp="1"/>
          </p:cNvSpPr>
          <p:nvPr>
            <p:ph type="ftr" sz="quarter" idx="11"/>
          </p:nvPr>
        </p:nvSpPr>
        <p:spPr/>
        <p:txBody>
          <a:bodyPr/>
          <a:lstStyle>
            <a:lvl1pPr>
              <a:defRPr/>
            </a:lvl1pPr>
          </a:lstStyle>
          <a:p>
            <a:pPr>
              <a:defRPr/>
            </a:pPr>
            <a:endParaRPr lang="ja-JP" altLang="en-US"/>
          </a:p>
        </p:txBody>
      </p:sp>
      <p:sp>
        <p:nvSpPr>
          <p:cNvPr id="13" name="Slide Number Placeholder 5"/>
          <p:cNvSpPr>
            <a:spLocks noGrp="1"/>
          </p:cNvSpPr>
          <p:nvPr>
            <p:ph type="sldNum" sz="quarter" idx="12"/>
          </p:nvPr>
        </p:nvSpPr>
        <p:spPr/>
        <p:txBody>
          <a:bodyPr/>
          <a:lstStyle>
            <a:lvl1pPr>
              <a:defRPr/>
            </a:lvl1pPr>
          </a:lstStyle>
          <a:p>
            <a:pPr>
              <a:defRPr/>
            </a:pPr>
            <a:fld id="{E65443A3-99A9-4148-BB4B-609E3F0CBF9F}"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lvl1pPr>
              <a:defRPr/>
            </a:lvl1pPr>
          </a:lstStyle>
          <a:p>
            <a:pPr>
              <a:defRPr/>
            </a:pPr>
            <a:fld id="{68B8B70C-D4DB-41DC-93DA-8D2B69055C9A}" type="datetimeFigureOut">
              <a:rPr lang="ja-JP" altLang="en-US"/>
              <a:pPr>
                <a:defRPr/>
              </a:pPr>
              <a:t>2017/7/1</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8BAEEC00-E791-484E-9CFD-DB397AE0A4BB}"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7"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9"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1" name="Date Placeholder 3"/>
          <p:cNvSpPr>
            <a:spLocks noGrp="1"/>
          </p:cNvSpPr>
          <p:nvPr>
            <p:ph type="dt" sz="half" idx="10"/>
          </p:nvPr>
        </p:nvSpPr>
        <p:spPr/>
        <p:txBody>
          <a:bodyPr/>
          <a:lstStyle>
            <a:lvl1pPr>
              <a:defRPr/>
            </a:lvl1pPr>
          </a:lstStyle>
          <a:p>
            <a:pPr>
              <a:defRPr/>
            </a:pPr>
            <a:fld id="{0BCE8647-4B46-4488-B2A0-A56386732AA6}" type="datetimeFigureOut">
              <a:rPr lang="ja-JP" altLang="en-US"/>
              <a:pPr>
                <a:defRPr/>
              </a:pPr>
              <a:t>2017/7/1</a:t>
            </a:fld>
            <a:endParaRPr lang="ja-JP" altLang="en-US"/>
          </a:p>
        </p:txBody>
      </p:sp>
      <p:sp>
        <p:nvSpPr>
          <p:cNvPr id="12" name="Footer Placeholder 4"/>
          <p:cNvSpPr>
            <a:spLocks noGrp="1"/>
          </p:cNvSpPr>
          <p:nvPr>
            <p:ph type="ftr" sz="quarter" idx="11"/>
          </p:nvPr>
        </p:nvSpPr>
        <p:spPr/>
        <p:txBody>
          <a:bodyPr/>
          <a:lstStyle>
            <a:lvl1pPr>
              <a:defRPr/>
            </a:lvl1pPr>
          </a:lstStyle>
          <a:p>
            <a:pPr>
              <a:defRPr/>
            </a:pPr>
            <a:endParaRPr lang="ja-JP" altLang="en-US"/>
          </a:p>
        </p:txBody>
      </p:sp>
      <p:sp>
        <p:nvSpPr>
          <p:cNvPr id="13" name="Slide Number Placeholder 5"/>
          <p:cNvSpPr>
            <a:spLocks noGrp="1"/>
          </p:cNvSpPr>
          <p:nvPr>
            <p:ph type="sldNum" sz="quarter" idx="12"/>
          </p:nvPr>
        </p:nvSpPr>
        <p:spPr/>
        <p:txBody>
          <a:bodyPr/>
          <a:lstStyle>
            <a:lvl1pPr>
              <a:defRPr/>
            </a:lvl1pPr>
          </a:lstStyle>
          <a:p>
            <a:pPr>
              <a:defRPr/>
            </a:pPr>
            <a:fld id="{3760BBC4-3EB7-4D22-A9B0-F26EA12F1A80}"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Title 6"/>
          <p:cNvSpPr>
            <a:spLocks noGrp="1"/>
          </p:cNvSpPr>
          <p:nvPr>
            <p:ph type="title"/>
          </p:nvPr>
        </p:nvSpPr>
        <p:spPr/>
        <p:txBody>
          <a:bodyPr/>
          <a:lstStyle/>
          <a:p>
            <a:r>
              <a:rPr lang="ja-JP" altLang="en-US" smtClean="0"/>
              <a:t>マスター タイトルの書式設定</a:t>
            </a:r>
            <a:endParaRPr lang="en-US"/>
          </a:p>
        </p:txBody>
      </p:sp>
      <p:sp>
        <p:nvSpPr>
          <p:cNvPr id="4" name="Date Placeholder 3"/>
          <p:cNvSpPr>
            <a:spLocks noGrp="1"/>
          </p:cNvSpPr>
          <p:nvPr>
            <p:ph type="dt" sz="half" idx="10"/>
          </p:nvPr>
        </p:nvSpPr>
        <p:spPr/>
        <p:txBody>
          <a:bodyPr/>
          <a:lstStyle>
            <a:lvl1pPr>
              <a:defRPr/>
            </a:lvl1pPr>
          </a:lstStyle>
          <a:p>
            <a:pPr>
              <a:defRPr/>
            </a:pPr>
            <a:fld id="{100EF5FD-F296-4DE0-89F7-45A383F07A0C}" type="datetimeFigureOut">
              <a:rPr lang="ja-JP" altLang="en-US"/>
              <a:pPr>
                <a:defRPr/>
              </a:pPr>
              <a:t>2017/7/1</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4411A912-ABEC-41BB-AB9C-E6B20274F270}"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Freeform 14"/>
          <p:cNvSpPr>
            <a:spLocks/>
          </p:cNvSpPr>
          <p:nvPr/>
        </p:nvSpPr>
        <p:spPr bwMode="hidden">
          <a:xfrm>
            <a:off x="6046788" y="4203700"/>
            <a:ext cx="2876550" cy="714375"/>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6" name="Freeform 18"/>
          <p:cNvSpPr>
            <a:spLocks/>
          </p:cNvSpPr>
          <p:nvPr/>
        </p:nvSpPr>
        <p:spPr bwMode="hidden">
          <a:xfrm>
            <a:off x="2619375" y="4075113"/>
            <a:ext cx="5545138" cy="850900"/>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7" name="Freeform 22"/>
          <p:cNvSpPr>
            <a:spLocks/>
          </p:cNvSpPr>
          <p:nvPr/>
        </p:nvSpPr>
        <p:spPr bwMode="hidden">
          <a:xfrm>
            <a:off x="2828925" y="4087813"/>
            <a:ext cx="5467350" cy="77470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8" name="Freeform 26"/>
          <p:cNvSpPr>
            <a:spLocks/>
          </p:cNvSpPr>
          <p:nvPr/>
        </p:nvSpPr>
        <p:spPr bwMode="hidden">
          <a:xfrm>
            <a:off x="5610225" y="4073525"/>
            <a:ext cx="3306763" cy="652463"/>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9" name="Freeform 10"/>
          <p:cNvSpPr>
            <a:spLocks/>
          </p:cNvSpPr>
          <p:nvPr/>
        </p:nvSpPr>
        <p:spPr bwMode="hidden">
          <a:xfrm>
            <a:off x="211138" y="4059238"/>
            <a:ext cx="8723312" cy="1328737"/>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10" name="Date Placeholder 3"/>
          <p:cNvSpPr>
            <a:spLocks noGrp="1"/>
          </p:cNvSpPr>
          <p:nvPr>
            <p:ph type="dt" sz="half" idx="10"/>
          </p:nvPr>
        </p:nvSpPr>
        <p:spPr/>
        <p:txBody>
          <a:bodyPr/>
          <a:lstStyle>
            <a:lvl1pPr>
              <a:defRPr/>
            </a:lvl1pPr>
          </a:lstStyle>
          <a:p>
            <a:pPr>
              <a:defRPr/>
            </a:pPr>
            <a:fld id="{F564B974-8041-462A-96F6-3B70E2923C17}" type="datetimeFigureOut">
              <a:rPr lang="ja-JP" altLang="en-US"/>
              <a:pPr>
                <a:defRPr/>
              </a:pPr>
              <a:t>2017/7/1</a:t>
            </a:fld>
            <a:endParaRPr lang="ja-JP" altLang="en-US"/>
          </a:p>
        </p:txBody>
      </p:sp>
      <p:sp>
        <p:nvSpPr>
          <p:cNvPr id="11" name="Footer Placeholder 4"/>
          <p:cNvSpPr>
            <a:spLocks noGrp="1"/>
          </p:cNvSpPr>
          <p:nvPr>
            <p:ph type="ftr" sz="quarter" idx="11"/>
          </p:nvPr>
        </p:nvSpPr>
        <p:spPr/>
        <p:txBody>
          <a:bodyPr/>
          <a:lstStyle>
            <a:lvl1pPr>
              <a:defRPr/>
            </a:lvl1pPr>
          </a:lstStyle>
          <a:p>
            <a:pPr>
              <a:defRPr/>
            </a:pPr>
            <a:endParaRPr lang="ja-JP" altLang="en-US"/>
          </a:p>
        </p:txBody>
      </p:sp>
      <p:sp>
        <p:nvSpPr>
          <p:cNvPr id="12" name="Slide Number Placeholder 5"/>
          <p:cNvSpPr>
            <a:spLocks noGrp="1"/>
          </p:cNvSpPr>
          <p:nvPr>
            <p:ph type="sldNum" sz="quarter" idx="12"/>
          </p:nvPr>
        </p:nvSpPr>
        <p:spPr/>
        <p:txBody>
          <a:bodyPr/>
          <a:lstStyle>
            <a:lvl1pPr>
              <a:defRPr/>
            </a:lvl1pPr>
          </a:lstStyle>
          <a:p>
            <a:pPr>
              <a:defRPr/>
            </a:pPr>
            <a:fld id="{BBEEA28C-FDFA-4589-B006-0AB3A9862792}"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Date Placeholder 3"/>
          <p:cNvSpPr>
            <a:spLocks noGrp="1"/>
          </p:cNvSpPr>
          <p:nvPr>
            <p:ph type="dt" sz="half" idx="15"/>
          </p:nvPr>
        </p:nvSpPr>
        <p:spPr/>
        <p:txBody>
          <a:bodyPr/>
          <a:lstStyle>
            <a:lvl1pPr>
              <a:defRPr/>
            </a:lvl1pPr>
          </a:lstStyle>
          <a:p>
            <a:pPr>
              <a:defRPr/>
            </a:pPr>
            <a:fld id="{96AFC330-D7E5-488D-BEA7-D98E22E57831}" type="datetimeFigureOut">
              <a:rPr lang="ja-JP" altLang="en-US"/>
              <a:pPr>
                <a:defRPr/>
              </a:pPr>
              <a:t>2017/7/1</a:t>
            </a:fld>
            <a:endParaRPr lang="ja-JP" altLang="en-US"/>
          </a:p>
        </p:txBody>
      </p:sp>
      <p:sp>
        <p:nvSpPr>
          <p:cNvPr id="6" name="Footer Placeholder 4"/>
          <p:cNvSpPr>
            <a:spLocks noGrp="1"/>
          </p:cNvSpPr>
          <p:nvPr>
            <p:ph type="ftr" sz="quarter" idx="16"/>
          </p:nvPr>
        </p:nvSpPr>
        <p:spPr/>
        <p:txBody>
          <a:bodyPr/>
          <a:lstStyle>
            <a:lvl1pPr>
              <a:defRPr/>
            </a:lvl1pPr>
          </a:lstStyle>
          <a:p>
            <a:pPr>
              <a:defRPr/>
            </a:pPr>
            <a:endParaRPr lang="ja-JP" altLang="en-US"/>
          </a:p>
        </p:txBody>
      </p:sp>
      <p:sp>
        <p:nvSpPr>
          <p:cNvPr id="7" name="Slide Number Placeholder 5"/>
          <p:cNvSpPr>
            <a:spLocks noGrp="1"/>
          </p:cNvSpPr>
          <p:nvPr>
            <p:ph type="sldNum" sz="quarter" idx="17"/>
          </p:nvPr>
        </p:nvSpPr>
        <p:spPr/>
        <p:txBody>
          <a:bodyPr/>
          <a:lstStyle>
            <a:lvl1pPr>
              <a:defRPr/>
            </a:lvl1pPr>
          </a:lstStyle>
          <a:p>
            <a:pPr>
              <a:defRPr/>
            </a:pPr>
            <a:fld id="{44082DF4-CAD0-45E8-BE11-F5D2CA0C5AC4}"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p:txBody>
          <a:bodyPr/>
          <a:lstStyle>
            <a:lvl1pPr>
              <a:defRPr/>
            </a:lvl1pPr>
          </a:lstStyle>
          <a:p>
            <a:pPr>
              <a:defRPr/>
            </a:pPr>
            <a:fld id="{A518F82A-FD7D-43DB-A662-73B2E9A6EFEA}" type="datetimeFigureOut">
              <a:rPr lang="ja-JP" altLang="en-US"/>
              <a:pPr>
                <a:defRPr/>
              </a:pPr>
              <a:t>2017/7/1</a:t>
            </a:fld>
            <a:endParaRPr lang="ja-JP" altLang="en-US"/>
          </a:p>
        </p:txBody>
      </p:sp>
      <p:sp>
        <p:nvSpPr>
          <p:cNvPr id="8" name="Footer Placeholder 4"/>
          <p:cNvSpPr>
            <a:spLocks noGrp="1"/>
          </p:cNvSpPr>
          <p:nvPr>
            <p:ph type="ftr" sz="quarter" idx="11"/>
          </p:nvPr>
        </p:nvSpPr>
        <p:spPr/>
        <p:txBody>
          <a:bodyPr/>
          <a:lstStyle>
            <a:lvl1pPr>
              <a:defRPr/>
            </a:lvl1pPr>
          </a:lstStyle>
          <a:p>
            <a:pPr>
              <a:defRPr/>
            </a:pPr>
            <a:endParaRPr lang="ja-JP" altLang="en-US"/>
          </a:p>
        </p:txBody>
      </p:sp>
      <p:sp>
        <p:nvSpPr>
          <p:cNvPr id="9" name="Slide Number Placeholder 5"/>
          <p:cNvSpPr>
            <a:spLocks noGrp="1"/>
          </p:cNvSpPr>
          <p:nvPr>
            <p:ph type="sldNum" sz="quarter" idx="12"/>
          </p:nvPr>
        </p:nvSpPr>
        <p:spPr/>
        <p:txBody>
          <a:bodyPr/>
          <a:lstStyle>
            <a:lvl1pPr>
              <a:defRPr/>
            </a:lvl1pPr>
          </a:lstStyle>
          <a:p>
            <a:pPr>
              <a:defRPr/>
            </a:pPr>
            <a:fld id="{3C3E2FDF-6B71-47C7-95C5-C44AF67ACBB4}"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3"/>
          <p:cNvSpPr>
            <a:spLocks noGrp="1"/>
          </p:cNvSpPr>
          <p:nvPr>
            <p:ph type="dt" sz="half" idx="10"/>
          </p:nvPr>
        </p:nvSpPr>
        <p:spPr/>
        <p:txBody>
          <a:bodyPr/>
          <a:lstStyle>
            <a:lvl1pPr>
              <a:defRPr/>
            </a:lvl1pPr>
          </a:lstStyle>
          <a:p>
            <a:pPr>
              <a:defRPr/>
            </a:pPr>
            <a:fld id="{CBF0196B-88CD-4661-85DA-96DAF1429954}" type="datetimeFigureOut">
              <a:rPr lang="ja-JP" altLang="en-US"/>
              <a:pPr>
                <a:defRPr/>
              </a:pPr>
              <a:t>2017/7/1</a:t>
            </a:fld>
            <a:endParaRPr lang="ja-JP" altLang="en-US"/>
          </a:p>
        </p:txBody>
      </p:sp>
      <p:sp>
        <p:nvSpPr>
          <p:cNvPr id="4" name="Footer Placeholder 4"/>
          <p:cNvSpPr>
            <a:spLocks noGrp="1"/>
          </p:cNvSpPr>
          <p:nvPr>
            <p:ph type="ftr" sz="quarter" idx="11"/>
          </p:nvPr>
        </p:nvSpPr>
        <p:spPr/>
        <p:txBody>
          <a:bodyPr/>
          <a:lstStyle>
            <a:lvl1pPr>
              <a:defRPr/>
            </a:lvl1pPr>
          </a:lstStyle>
          <a:p>
            <a:pPr>
              <a:defRPr/>
            </a:pPr>
            <a:endParaRPr lang="ja-JP" altLang="en-US"/>
          </a:p>
        </p:txBody>
      </p:sp>
      <p:sp>
        <p:nvSpPr>
          <p:cNvPr id="5" name="Slide Number Placeholder 5"/>
          <p:cNvSpPr>
            <a:spLocks noGrp="1"/>
          </p:cNvSpPr>
          <p:nvPr>
            <p:ph type="sldNum" sz="quarter" idx="12"/>
          </p:nvPr>
        </p:nvSpPr>
        <p:spPr/>
        <p:txBody>
          <a:bodyPr/>
          <a:lstStyle>
            <a:lvl1pPr>
              <a:defRPr/>
            </a:lvl1pPr>
          </a:lstStyle>
          <a:p>
            <a:pPr>
              <a:defRPr/>
            </a:pPr>
            <a:fld id="{855335FF-86F6-409A-848A-FDBC0F554C09}"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5"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6"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7"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8"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9" name="Date Placeholder 1"/>
          <p:cNvSpPr>
            <a:spLocks noGrp="1"/>
          </p:cNvSpPr>
          <p:nvPr>
            <p:ph type="dt" sz="half" idx="10"/>
          </p:nvPr>
        </p:nvSpPr>
        <p:spPr/>
        <p:txBody>
          <a:bodyPr/>
          <a:lstStyle>
            <a:lvl1pPr>
              <a:defRPr/>
            </a:lvl1pPr>
          </a:lstStyle>
          <a:p>
            <a:pPr>
              <a:defRPr/>
            </a:pPr>
            <a:fld id="{B0879C87-9373-41AD-892B-285EC1B096A2}" type="datetimeFigureOut">
              <a:rPr lang="ja-JP" altLang="en-US"/>
              <a:pPr>
                <a:defRPr/>
              </a:pPr>
              <a:t>2017/7/1</a:t>
            </a:fld>
            <a:endParaRPr lang="ja-JP" altLang="en-US"/>
          </a:p>
        </p:txBody>
      </p:sp>
      <p:sp>
        <p:nvSpPr>
          <p:cNvPr id="10" name="Footer Placeholder 2"/>
          <p:cNvSpPr>
            <a:spLocks noGrp="1"/>
          </p:cNvSpPr>
          <p:nvPr>
            <p:ph type="ftr" sz="quarter" idx="11"/>
          </p:nvPr>
        </p:nvSpPr>
        <p:spPr/>
        <p:txBody>
          <a:bodyPr/>
          <a:lstStyle>
            <a:lvl1pPr>
              <a:defRPr/>
            </a:lvl1pPr>
          </a:lstStyle>
          <a:p>
            <a:pPr>
              <a:defRPr/>
            </a:pPr>
            <a:endParaRPr lang="ja-JP" altLang="en-US"/>
          </a:p>
        </p:txBody>
      </p:sp>
      <p:sp>
        <p:nvSpPr>
          <p:cNvPr id="11" name="Slide Number Placeholder 3"/>
          <p:cNvSpPr>
            <a:spLocks noGrp="1"/>
          </p:cNvSpPr>
          <p:nvPr>
            <p:ph type="sldNum" sz="quarter" idx="12"/>
          </p:nvPr>
        </p:nvSpPr>
        <p:spPr/>
        <p:txBody>
          <a:bodyPr/>
          <a:lstStyle>
            <a:lvl1pPr>
              <a:defRPr/>
            </a:lvl1pPr>
          </a:lstStyle>
          <a:p>
            <a:pPr>
              <a:defRPr/>
            </a:pPr>
            <a:fld id="{87C8709C-0964-454E-A5C3-0CD53CFF412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681" y="4501687"/>
              <a:ext cx="4295219" cy="101494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18"/>
            <p:cNvSpPr>
              <a:spLocks/>
            </p:cNvSpPr>
            <p:nvPr/>
          </p:nvSpPr>
          <p:spPr bwMode="hidden">
            <a:xfrm>
              <a:off x="-308538" y="4318998"/>
              <a:ext cx="8280254" cy="1208906"/>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9" name="Freeform 22"/>
            <p:cNvSpPr>
              <a:spLocks/>
            </p:cNvSpPr>
            <p:nvPr/>
          </p:nvSpPr>
          <p:spPr bwMode="hidden">
            <a:xfrm>
              <a:off x="4014" y="4334786"/>
              <a:ext cx="8164231" cy="110290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10" name="Freeform 26"/>
            <p:cNvSpPr>
              <a:spLocks/>
            </p:cNvSpPr>
            <p:nvPr/>
          </p:nvSpPr>
          <p:spPr bwMode="hidden">
            <a:xfrm>
              <a:off x="4157164" y="4316742"/>
              <a:ext cx="4939265" cy="92697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1"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2" name="Date Placeholder 4"/>
          <p:cNvSpPr>
            <a:spLocks noGrp="1"/>
          </p:cNvSpPr>
          <p:nvPr>
            <p:ph type="dt" sz="half" idx="10"/>
          </p:nvPr>
        </p:nvSpPr>
        <p:spPr/>
        <p:txBody>
          <a:bodyPr/>
          <a:lstStyle>
            <a:lvl1pPr>
              <a:defRPr/>
            </a:lvl1pPr>
          </a:lstStyle>
          <a:p>
            <a:pPr>
              <a:defRPr/>
            </a:pPr>
            <a:fld id="{8DB7DAF0-3B16-48EB-BF44-1A1B885221FF}" type="datetimeFigureOut">
              <a:rPr lang="ja-JP" altLang="en-US"/>
              <a:pPr>
                <a:defRPr/>
              </a:pPr>
              <a:t>2017/7/1</a:t>
            </a:fld>
            <a:endParaRPr lang="ja-JP" altLang="en-US"/>
          </a:p>
        </p:txBody>
      </p:sp>
      <p:sp>
        <p:nvSpPr>
          <p:cNvPr id="13" name="Footer Placeholder 5"/>
          <p:cNvSpPr>
            <a:spLocks noGrp="1"/>
          </p:cNvSpPr>
          <p:nvPr>
            <p:ph type="ftr" sz="quarter" idx="11"/>
          </p:nvPr>
        </p:nvSpPr>
        <p:spPr/>
        <p:txBody>
          <a:bodyPr/>
          <a:lstStyle>
            <a:lvl1pPr>
              <a:defRPr/>
            </a:lvl1pPr>
          </a:lstStyle>
          <a:p>
            <a:pPr>
              <a:defRPr/>
            </a:pPr>
            <a:endParaRPr lang="ja-JP" altLang="en-US"/>
          </a:p>
        </p:txBody>
      </p:sp>
      <p:sp>
        <p:nvSpPr>
          <p:cNvPr id="14" name="Slide Number Placeholder 6"/>
          <p:cNvSpPr>
            <a:spLocks noGrp="1"/>
          </p:cNvSpPr>
          <p:nvPr>
            <p:ph type="sldNum" sz="quarter" idx="12"/>
          </p:nvPr>
        </p:nvSpPr>
        <p:spPr/>
        <p:txBody>
          <a:bodyPr/>
          <a:lstStyle>
            <a:lvl1pPr>
              <a:defRPr/>
            </a:lvl1pPr>
          </a:lstStyle>
          <a:p>
            <a:pPr>
              <a:defRPr/>
            </a:pPr>
            <a:fld id="{4E9F559A-C625-49EF-92D8-D0251C21690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681" y="4499676"/>
              <a:ext cx="4295219"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8" name="Freeform 18"/>
            <p:cNvSpPr>
              <a:spLocks/>
            </p:cNvSpPr>
            <p:nvPr/>
          </p:nvSpPr>
          <p:spPr bwMode="hidden">
            <a:xfrm>
              <a:off x="-308538" y="4319027"/>
              <a:ext cx="8280254" cy="1208092"/>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9" name="Freeform 22"/>
            <p:cNvSpPr>
              <a:spLocks/>
            </p:cNvSpPr>
            <p:nvPr/>
          </p:nvSpPr>
          <p:spPr bwMode="hidden">
            <a:xfrm>
              <a:off x="4014" y="4334834"/>
              <a:ext cx="8164231"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10" name="Freeform 26"/>
            <p:cNvSpPr>
              <a:spLocks/>
            </p:cNvSpPr>
            <p:nvPr/>
          </p:nvSpPr>
          <p:spPr bwMode="hidden">
            <a:xfrm>
              <a:off x="4157164" y="4316769"/>
              <a:ext cx="4939265"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11"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dirty="0"/>
          </a:p>
        </p:txBody>
      </p:sp>
      <p:sp>
        <p:nvSpPr>
          <p:cNvPr id="12" name="Date Placeholder 4"/>
          <p:cNvSpPr>
            <a:spLocks noGrp="1"/>
          </p:cNvSpPr>
          <p:nvPr>
            <p:ph type="dt" sz="half" idx="10"/>
          </p:nvPr>
        </p:nvSpPr>
        <p:spPr/>
        <p:txBody>
          <a:bodyPr/>
          <a:lstStyle>
            <a:lvl1pPr>
              <a:defRPr/>
            </a:lvl1pPr>
          </a:lstStyle>
          <a:p>
            <a:pPr>
              <a:defRPr/>
            </a:pPr>
            <a:fld id="{5488382E-131D-401B-993B-A6F2E027EA89}" type="datetimeFigureOut">
              <a:rPr lang="ja-JP" altLang="en-US"/>
              <a:pPr>
                <a:defRPr/>
              </a:pPr>
              <a:t>2017/7/1</a:t>
            </a:fld>
            <a:endParaRPr lang="ja-JP" altLang="en-US"/>
          </a:p>
        </p:txBody>
      </p:sp>
      <p:sp>
        <p:nvSpPr>
          <p:cNvPr id="13" name="Footer Placeholder 5"/>
          <p:cNvSpPr>
            <a:spLocks noGrp="1"/>
          </p:cNvSpPr>
          <p:nvPr>
            <p:ph type="ftr" sz="quarter" idx="11"/>
          </p:nvPr>
        </p:nvSpPr>
        <p:spPr/>
        <p:txBody>
          <a:bodyPr/>
          <a:lstStyle>
            <a:lvl1pPr>
              <a:defRPr/>
            </a:lvl1pPr>
          </a:lstStyle>
          <a:p>
            <a:pPr>
              <a:defRPr/>
            </a:pPr>
            <a:endParaRPr lang="ja-JP" altLang="en-US"/>
          </a:p>
        </p:txBody>
      </p:sp>
      <p:sp>
        <p:nvSpPr>
          <p:cNvPr id="14" name="Slide Number Placeholder 6"/>
          <p:cNvSpPr>
            <a:spLocks noGrp="1"/>
          </p:cNvSpPr>
          <p:nvPr>
            <p:ph type="sldNum" sz="quarter" idx="12"/>
          </p:nvPr>
        </p:nvSpPr>
        <p:spPr/>
        <p:txBody>
          <a:bodyPr/>
          <a:lstStyle>
            <a:lvl1pPr>
              <a:defRPr/>
            </a:lvl1pPr>
          </a:lstStyle>
          <a:p>
            <a:pPr>
              <a:defRPr/>
            </a:pPr>
            <a:fld id="{535C7C40-3BB4-4BE7-9846-596E3788320E}"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7"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8"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9"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20"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endParaRPr lang="en-US" smtClean="0"/>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smtClean="0">
                <a:solidFill>
                  <a:schemeClr val="tx2"/>
                </a:solidFill>
                <a:latin typeface="+mn-lt"/>
                <a:ea typeface="+mn-ea"/>
              </a:defRPr>
            </a:lvl1pPr>
          </a:lstStyle>
          <a:p>
            <a:pPr>
              <a:defRPr/>
            </a:pPr>
            <a:fld id="{4F584865-C10C-4380-87C2-35490C73291B}" type="datetimeFigureOut">
              <a:rPr lang="ja-JP" altLang="en-US"/>
              <a:pPr>
                <a:defRPr/>
              </a:pPr>
              <a:t>2017/7/1</a:t>
            </a:fld>
            <a:endParaRPr lang="ja-JP" altLang="en-US"/>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2"/>
                </a:solidFill>
                <a:latin typeface="+mn-lt"/>
                <a:ea typeface="+mn-ea"/>
              </a:defRPr>
            </a:lvl1pPr>
          </a:lstStyle>
          <a:p>
            <a:pPr>
              <a:defRPr/>
            </a:pPr>
            <a:endParaRPr lang="ja-JP" altLang="en-US"/>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smtClean="0">
                <a:solidFill>
                  <a:schemeClr val="tx2"/>
                </a:solidFill>
                <a:latin typeface="+mn-lt"/>
                <a:ea typeface="+mn-ea"/>
              </a:defRPr>
            </a:lvl1pPr>
          </a:lstStyle>
          <a:p>
            <a:pPr>
              <a:defRPr/>
            </a:pPr>
            <a:fld id="{2AE05A3E-8C61-4082-B0D3-1480B789F2B2}" type="slidenum">
              <a:rPr lang="ja-JP" altLang="en-US"/>
              <a:pPr>
                <a:defRPr/>
              </a:pPr>
              <a:t>‹#›</a:t>
            </a:fld>
            <a:endParaRPr lang="ja-JP" altLang="en-US"/>
          </a:p>
        </p:txBody>
      </p:sp>
      <p:sp>
        <p:nvSpPr>
          <p:cNvPr id="1032"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74" r:id="rId7"/>
    <p:sldLayoutId id="2147483675" r:id="rId8"/>
    <p:sldLayoutId id="2147483676" r:id="rId9"/>
    <p:sldLayoutId id="2147483667" r:id="rId10"/>
    <p:sldLayoutId id="2147483677" r:id="rId11"/>
  </p:sldLayoutIdLst>
  <p:txStyles>
    <p:titleStyle>
      <a:lvl1pPr algn="ctr" rtl="0" fontAlgn="base">
        <a:spcBef>
          <a:spcPct val="0"/>
        </a:spcBef>
        <a:spcAft>
          <a:spcPct val="0"/>
        </a:spcAft>
        <a:defRPr kumimoji="1" sz="4400" kern="1200">
          <a:solidFill>
            <a:srgbClr val="FFFFFF"/>
          </a:solidFill>
          <a:latin typeface="+mj-lt"/>
          <a:ea typeface="+mj-ea"/>
          <a:cs typeface="+mj-cs"/>
        </a:defRPr>
      </a:lvl1pPr>
      <a:lvl2pPr algn="ctr" rtl="0" fontAlgn="base">
        <a:spcBef>
          <a:spcPct val="0"/>
        </a:spcBef>
        <a:spcAft>
          <a:spcPct val="0"/>
        </a:spcAft>
        <a:defRPr kumimoji="1" sz="4400">
          <a:solidFill>
            <a:srgbClr val="FFFFFF"/>
          </a:solidFill>
          <a:latin typeface="Candara" pitchFamily="34" charset="0"/>
          <a:ea typeface="HGP明朝E" pitchFamily="18" charset="-128"/>
        </a:defRPr>
      </a:lvl2pPr>
      <a:lvl3pPr algn="ctr" rtl="0" fontAlgn="base">
        <a:spcBef>
          <a:spcPct val="0"/>
        </a:spcBef>
        <a:spcAft>
          <a:spcPct val="0"/>
        </a:spcAft>
        <a:defRPr kumimoji="1" sz="4400">
          <a:solidFill>
            <a:srgbClr val="FFFFFF"/>
          </a:solidFill>
          <a:latin typeface="Candara" pitchFamily="34" charset="0"/>
          <a:ea typeface="HGP明朝E" pitchFamily="18" charset="-128"/>
        </a:defRPr>
      </a:lvl3pPr>
      <a:lvl4pPr algn="ctr" rtl="0" fontAlgn="base">
        <a:spcBef>
          <a:spcPct val="0"/>
        </a:spcBef>
        <a:spcAft>
          <a:spcPct val="0"/>
        </a:spcAft>
        <a:defRPr kumimoji="1" sz="4400">
          <a:solidFill>
            <a:srgbClr val="FFFFFF"/>
          </a:solidFill>
          <a:latin typeface="Candara" pitchFamily="34" charset="0"/>
          <a:ea typeface="HGP明朝E" pitchFamily="18" charset="-128"/>
        </a:defRPr>
      </a:lvl4pPr>
      <a:lvl5pPr algn="ctr" rtl="0" fontAlgn="base">
        <a:spcBef>
          <a:spcPct val="0"/>
        </a:spcBef>
        <a:spcAft>
          <a:spcPct val="0"/>
        </a:spcAft>
        <a:defRPr kumimoji="1" sz="4400">
          <a:solidFill>
            <a:srgbClr val="FFFFFF"/>
          </a:solidFill>
          <a:latin typeface="Candara" pitchFamily="34" charset="0"/>
          <a:ea typeface="HGP明朝E" pitchFamily="18" charset="-128"/>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3050" indent="-273050" algn="l" rtl="0" fontAlgn="base">
        <a:spcBef>
          <a:spcPct val="20000"/>
        </a:spcBef>
        <a:spcAft>
          <a:spcPct val="0"/>
        </a:spcAft>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3050" algn="l" rtl="0" fontAlgn="base">
        <a:spcBef>
          <a:spcPct val="20000"/>
        </a:spcBef>
        <a:spcAft>
          <a:spcPct val="0"/>
        </a:spcAft>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rtl="0" fontAlgn="base">
        <a:spcBef>
          <a:spcPct val="20000"/>
        </a:spcBef>
        <a:spcAft>
          <a:spcPct val="0"/>
        </a:spcAft>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rtl="0" fontAlgn="base">
        <a:spcBef>
          <a:spcPct val="20000"/>
        </a:spcBef>
        <a:spcAft>
          <a:spcPct val="0"/>
        </a:spcAft>
        <a:buClr>
          <a:schemeClr val="accent1"/>
        </a:buClr>
        <a:buSzPct val="100000"/>
        <a:buFont typeface="Symbol" pitchFamily="18" charset="2"/>
        <a:buChar char=""/>
        <a:defRPr kumimoji="1" kern="1200">
          <a:solidFill>
            <a:schemeClr val="tx2"/>
          </a:solidFill>
          <a:latin typeface="+mn-lt"/>
          <a:ea typeface="+mn-ea"/>
          <a:cs typeface="+mn-cs"/>
        </a:defRPr>
      </a:lvl4pPr>
      <a:lvl5pPr marL="1462088" indent="-228600" algn="l" rtl="0" fontAlgn="base">
        <a:spcBef>
          <a:spcPct val="20000"/>
        </a:spcBef>
        <a:spcAft>
          <a:spcPct val="0"/>
        </a:spcAft>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2"/>
          <p:cNvSpPr txBox="1">
            <a:spLocks noChangeArrowheads="1"/>
          </p:cNvSpPr>
          <p:nvPr/>
        </p:nvSpPr>
        <p:spPr bwMode="auto">
          <a:xfrm>
            <a:off x="287687" y="605511"/>
            <a:ext cx="6130204" cy="523220"/>
          </a:xfrm>
          <a:prstGeom prst="rect">
            <a:avLst/>
          </a:prstGeom>
          <a:noFill/>
          <a:ln w="9525">
            <a:noFill/>
            <a:miter lim="800000"/>
            <a:headEnd/>
            <a:tailEnd/>
          </a:ln>
        </p:spPr>
        <p:txBody>
          <a:bodyPr wrap="none">
            <a:spAutoFit/>
          </a:bodyPr>
          <a:lstStyle/>
          <a:p>
            <a:r>
              <a:rPr lang="ja-JP" altLang="en-US" sz="2800" dirty="0" smtClean="0">
                <a:latin typeface="HG丸ｺﾞｼｯｸM-PRO" pitchFamily="50" charset="-128"/>
                <a:ea typeface="HG丸ｺﾞｼｯｸM-PRO" pitchFamily="50" charset="-128"/>
              </a:rPr>
              <a:t>［商品名：</a:t>
            </a:r>
            <a:r>
              <a:rPr lang="ja-JP" altLang="en-US" sz="2800" dirty="0">
                <a:latin typeface="HG丸ｺﾞｼｯｸM-PRO" pitchFamily="50" charset="-128"/>
                <a:ea typeface="HG丸ｺﾞｼｯｸM-PRO" pitchFamily="50" charset="-128"/>
              </a:rPr>
              <a:t>　</a:t>
            </a:r>
            <a:r>
              <a:rPr lang="en-US" altLang="ja-JP" sz="2800" dirty="0" smtClean="0">
                <a:latin typeface="HG丸ｺﾞｼｯｸM-PRO" pitchFamily="50" charset="-128"/>
                <a:ea typeface="HG丸ｺﾞｼｯｸM-PRO" pitchFamily="50" charset="-128"/>
              </a:rPr>
              <a:t>A5</a:t>
            </a:r>
            <a:r>
              <a:rPr lang="ja-JP" altLang="en-US" sz="2800" dirty="0" smtClean="0">
                <a:latin typeface="HG丸ｺﾞｼｯｸM-PRO" pitchFamily="50" charset="-128"/>
                <a:ea typeface="HG丸ｺﾞｼｯｸM-PRO" pitchFamily="50" charset="-128"/>
              </a:rPr>
              <a:t>しおりシート　　］</a:t>
            </a:r>
            <a:endParaRPr lang="ja-JP" altLang="en-US" sz="2800" dirty="0">
              <a:latin typeface="HG丸ｺﾞｼｯｸM-PRO" pitchFamily="50" charset="-128"/>
              <a:ea typeface="HG丸ｺﾞｼｯｸM-PRO" pitchFamily="50" charset="-128"/>
            </a:endParaRPr>
          </a:p>
        </p:txBody>
      </p:sp>
      <p:cxnSp>
        <p:nvCxnSpPr>
          <p:cNvPr id="8" name="直線コネクタ 7"/>
          <p:cNvCxnSpPr/>
          <p:nvPr/>
        </p:nvCxnSpPr>
        <p:spPr>
          <a:xfrm>
            <a:off x="468313" y="6021388"/>
            <a:ext cx="8207375" cy="0"/>
          </a:xfrm>
          <a:prstGeom prst="line">
            <a:avLst/>
          </a:prstGeom>
        </p:spPr>
        <p:style>
          <a:lnRef idx="1">
            <a:schemeClr val="accent1"/>
          </a:lnRef>
          <a:fillRef idx="0">
            <a:schemeClr val="accent1"/>
          </a:fillRef>
          <a:effectRef idx="0">
            <a:schemeClr val="accent1"/>
          </a:effectRef>
          <a:fontRef idx="minor">
            <a:schemeClr val="tx1"/>
          </a:fontRef>
        </p:style>
      </p:cxnSp>
      <p:sp>
        <p:nvSpPr>
          <p:cNvPr id="14339" name="Text Box 5"/>
          <p:cNvSpPr txBox="1">
            <a:spLocks noChangeArrowheads="1"/>
          </p:cNvSpPr>
          <p:nvPr/>
        </p:nvSpPr>
        <p:spPr bwMode="auto">
          <a:xfrm>
            <a:off x="4355976" y="6093296"/>
            <a:ext cx="4564070" cy="523220"/>
          </a:xfrm>
          <a:prstGeom prst="rect">
            <a:avLst/>
          </a:prstGeom>
          <a:noFill/>
          <a:ln w="38100">
            <a:noFill/>
            <a:miter lim="800000"/>
            <a:headEnd/>
            <a:tailEnd/>
          </a:ln>
        </p:spPr>
        <p:txBody>
          <a:bodyPr wrap="none">
            <a:spAutoFit/>
          </a:bodyPr>
          <a:lstStyle/>
          <a:p>
            <a:r>
              <a:rPr lang="ja-JP" altLang="en-US" sz="1400" dirty="0" smtClean="0">
                <a:latin typeface="HG丸ｺﾞｼｯｸM-PRO" pitchFamily="50" charset="-128"/>
                <a:ea typeface="HG丸ｺﾞｼｯｸM-PRO" pitchFamily="50" charset="-128"/>
              </a:rPr>
              <a:t>〒</a:t>
            </a:r>
            <a:r>
              <a:rPr lang="en-US" altLang="ja-JP" sz="1400" dirty="0" smtClean="0">
                <a:latin typeface="HG丸ｺﾞｼｯｸM-PRO" pitchFamily="50" charset="-128"/>
                <a:ea typeface="HG丸ｺﾞｼｯｸM-PRO" pitchFamily="50" charset="-128"/>
              </a:rPr>
              <a:t>338-0004</a:t>
            </a:r>
            <a:r>
              <a:rPr lang="ja-JP" altLang="en-US" sz="1400" dirty="0" smtClean="0">
                <a:latin typeface="HG丸ｺﾞｼｯｸM-PRO" pitchFamily="50" charset="-128"/>
                <a:ea typeface="HG丸ｺﾞｼｯｸM-PRO" pitchFamily="50" charset="-128"/>
              </a:rPr>
              <a:t>埼玉県</a:t>
            </a:r>
            <a:r>
              <a:rPr lang="ja-JP" altLang="en-US" sz="1400" dirty="0">
                <a:latin typeface="HG丸ｺﾞｼｯｸM-PRO" pitchFamily="50" charset="-128"/>
                <a:ea typeface="HG丸ｺﾞｼｯｸM-PRO" pitchFamily="50" charset="-128"/>
              </a:rPr>
              <a:t>さいたま市中央区本西</a:t>
            </a:r>
            <a:r>
              <a:rPr lang="en-US" altLang="ja-JP" sz="1400" dirty="0">
                <a:latin typeface="HG丸ｺﾞｼｯｸM-PRO" pitchFamily="50" charset="-128"/>
                <a:ea typeface="HG丸ｺﾞｼｯｸM-PRO" pitchFamily="50" charset="-128"/>
              </a:rPr>
              <a:t>4-16-15</a:t>
            </a:r>
          </a:p>
          <a:p>
            <a:r>
              <a:rPr lang="en-US" altLang="ja-JP" sz="1400" dirty="0" smtClean="0">
                <a:latin typeface="HG丸ｺﾞｼｯｸM-PRO" pitchFamily="50" charset="-128"/>
                <a:ea typeface="HG丸ｺﾞｼｯｸM-PRO" pitchFamily="50" charset="-128"/>
              </a:rPr>
              <a:t>048-853-5221</a:t>
            </a:r>
            <a:endParaRPr lang="en-US" altLang="ja-JP" sz="1400" dirty="0">
              <a:latin typeface="HG丸ｺﾞｼｯｸM-PRO" pitchFamily="50" charset="-128"/>
              <a:ea typeface="HG丸ｺﾞｼｯｸM-PRO" pitchFamily="50" charset="-128"/>
            </a:endParaRPr>
          </a:p>
        </p:txBody>
      </p:sp>
      <p:sp>
        <p:nvSpPr>
          <p:cNvPr id="14340" name="Text Box 5"/>
          <p:cNvSpPr txBox="1">
            <a:spLocks noChangeArrowheads="1"/>
          </p:cNvSpPr>
          <p:nvPr/>
        </p:nvSpPr>
        <p:spPr bwMode="auto">
          <a:xfrm>
            <a:off x="5364088" y="4365104"/>
            <a:ext cx="3522663" cy="1384995"/>
          </a:xfrm>
          <a:prstGeom prst="rect">
            <a:avLst/>
          </a:prstGeom>
          <a:noFill/>
          <a:ln w="38100">
            <a:noFill/>
            <a:miter lim="800000"/>
            <a:headEnd/>
            <a:tailEnd/>
          </a:ln>
        </p:spPr>
        <p:txBody>
          <a:bodyPr>
            <a:spAutoFit/>
          </a:bodyPr>
          <a:lstStyle/>
          <a:p>
            <a:r>
              <a:rPr lang="ja-JP" altLang="en-US" sz="1200" dirty="0" smtClean="0">
                <a:latin typeface="HG丸ｺﾞｼｯｸM-PRO" pitchFamily="50" charset="-128"/>
                <a:ea typeface="HG丸ｺﾞｼｯｸM-PRO" pitchFamily="50" charset="-128"/>
              </a:rPr>
              <a:t>ｻｲｽﾞ：</a:t>
            </a:r>
            <a:r>
              <a:rPr lang="pl-PL" altLang="ja-JP" sz="1200" dirty="0" smtClean="0">
                <a:latin typeface="ＭＳ Ｐ明朝" charset="-128"/>
                <a:ea typeface="ＭＳ Ｐ明朝" charset="-128"/>
              </a:rPr>
              <a:t> </a:t>
            </a:r>
            <a:r>
              <a:rPr lang="ja-JP" altLang="en-US" sz="1200" dirty="0" smtClean="0">
                <a:latin typeface="ＭＳ Ｐ明朝" charset="-128"/>
                <a:ea typeface="ＭＳ Ｐ明朝" charset="-128"/>
              </a:rPr>
              <a:t>Ｗ２１０</a:t>
            </a:r>
            <a:r>
              <a:rPr lang="en-US" altLang="ja-JP" sz="1200" dirty="0" smtClean="0">
                <a:latin typeface="ＭＳ Ｐ明朝" charset="-128"/>
                <a:ea typeface="ＭＳ Ｐ明朝" charset="-128"/>
              </a:rPr>
              <a:t>×</a:t>
            </a:r>
            <a:r>
              <a:rPr lang="ja-JP" altLang="en-US" sz="1200" dirty="0" smtClean="0">
                <a:latin typeface="ＭＳ Ｐ明朝" charset="-128"/>
                <a:ea typeface="ＭＳ Ｐ明朝" charset="-128"/>
              </a:rPr>
              <a:t>Ｈ１４８㎜（４０</a:t>
            </a:r>
            <a:r>
              <a:rPr lang="en-US" altLang="ja-JP" sz="1200" dirty="0" smtClean="0">
                <a:latin typeface="ＭＳ Ｐ明朝" charset="-128"/>
                <a:ea typeface="ＭＳ Ｐ明朝" charset="-128"/>
              </a:rPr>
              <a:t>×</a:t>
            </a:r>
            <a:r>
              <a:rPr lang="ja-JP" altLang="en-US" sz="1200" dirty="0" smtClean="0">
                <a:latin typeface="ＭＳ Ｐ明朝" charset="-128"/>
                <a:ea typeface="ＭＳ Ｐ明朝" charset="-128"/>
              </a:rPr>
              <a:t>１３０㎜のしおり</a:t>
            </a:r>
            <a:r>
              <a:rPr lang="en-US" altLang="ja-JP" sz="1200" dirty="0" smtClean="0">
                <a:latin typeface="ＭＳ Ｐ明朝" charset="-128"/>
                <a:ea typeface="ＭＳ Ｐ明朝" charset="-128"/>
              </a:rPr>
              <a:t>4</a:t>
            </a:r>
            <a:r>
              <a:rPr lang="ja-JP" altLang="en-US" sz="1200" dirty="0" smtClean="0">
                <a:latin typeface="ＭＳ Ｐ明朝" charset="-128"/>
                <a:ea typeface="ＭＳ Ｐ明朝" charset="-128"/>
              </a:rPr>
              <a:t>つ）</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素材</a:t>
            </a:r>
            <a:r>
              <a:rPr lang="ja-JP" altLang="en-US" sz="1200" dirty="0" smtClean="0">
                <a:latin typeface="HG丸ｺﾞｼｯｸM-PRO" pitchFamily="50" charset="-128"/>
                <a:ea typeface="HG丸ｺﾞｼｯｸM-PRO" pitchFamily="50" charset="-128"/>
              </a:rPr>
              <a:t>：</a:t>
            </a:r>
            <a:r>
              <a:rPr lang="en-US" altLang="ja-JP" sz="1200" dirty="0" smtClean="0">
                <a:latin typeface="HG丸ｺﾞｼｯｸM-PRO" pitchFamily="50" charset="-128"/>
                <a:ea typeface="HG丸ｺﾞｼｯｸM-PRO" pitchFamily="50" charset="-128"/>
              </a:rPr>
              <a:t>PP</a:t>
            </a:r>
            <a:r>
              <a:rPr lang="ja-JP" altLang="en-US" sz="1200" dirty="0" smtClean="0">
                <a:latin typeface="HG丸ｺﾞｼｯｸM-PRO" pitchFamily="50" charset="-128"/>
                <a:ea typeface="HG丸ｺﾞｼｯｸM-PRO" pitchFamily="50" charset="-128"/>
              </a:rPr>
              <a:t>（ﾎﾟﾘﾌﾟﾛﾋﾟﾚﾝ）半透明</a:t>
            </a:r>
            <a:r>
              <a:rPr lang="en-US" altLang="ja-JP" sz="1200" dirty="0" smtClean="0">
                <a:latin typeface="HG丸ｺﾞｼｯｸM-PRO" pitchFamily="50" charset="-128"/>
                <a:ea typeface="HG丸ｺﾞｼｯｸM-PRO" pitchFamily="50" charset="-128"/>
              </a:rPr>
              <a:t>PP</a:t>
            </a:r>
            <a:r>
              <a:rPr lang="en-US" altLang="ja-JP" sz="1200" dirty="0" smtClean="0">
                <a:solidFill>
                  <a:srgbClr val="FF0000"/>
                </a:solidFill>
                <a:latin typeface="HG丸ｺﾞｼｯｸM-PRO" pitchFamily="50" charset="-128"/>
                <a:ea typeface="HG丸ｺﾞｼｯｸM-PRO" pitchFamily="50" charset="-128"/>
              </a:rPr>
              <a:t>0.</a:t>
            </a:r>
            <a:r>
              <a:rPr lang="ja-JP" altLang="en-US" sz="1200" dirty="0" smtClean="0">
                <a:solidFill>
                  <a:srgbClr val="FF0000"/>
                </a:solidFill>
                <a:latin typeface="HG丸ｺﾞｼｯｸM-PRO" pitchFamily="50" charset="-128"/>
                <a:ea typeface="HG丸ｺﾞｼｯｸM-PRO" pitchFamily="50" charset="-128"/>
              </a:rPr>
              <a:t>２</a:t>
            </a:r>
            <a:r>
              <a:rPr lang="en-US" altLang="ja-JP" sz="1200" dirty="0" smtClean="0">
                <a:solidFill>
                  <a:srgbClr val="FF0000"/>
                </a:solidFill>
                <a:latin typeface="HG丸ｺﾞｼｯｸM-PRO" pitchFamily="50" charset="-128"/>
                <a:ea typeface="HG丸ｺﾞｼｯｸM-PRO" pitchFamily="50" charset="-128"/>
              </a:rPr>
              <a:t>㎜</a:t>
            </a:r>
            <a:r>
              <a:rPr lang="ja-JP" altLang="en-US" sz="1200" dirty="0" smtClean="0">
                <a:solidFill>
                  <a:srgbClr val="FF0000"/>
                </a:solidFill>
                <a:latin typeface="HG丸ｺﾞｼｯｸM-PRO" pitchFamily="50" charset="-128"/>
                <a:ea typeface="HG丸ｺﾞｼｯｸM-PRO" pitchFamily="50" charset="-128"/>
              </a:rPr>
              <a:t>厚</a:t>
            </a:r>
            <a:endParaRPr lang="en-US" altLang="ja-JP" sz="1200" dirty="0" smtClean="0">
              <a:solidFill>
                <a:srgbClr val="FF0000"/>
              </a:solidFill>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印刷：</a:t>
            </a:r>
            <a:r>
              <a:rPr lang="en-US" altLang="ja-JP" sz="1200" dirty="0">
                <a:latin typeface="HG丸ｺﾞｼｯｸM-PRO" pitchFamily="50" charset="-128"/>
                <a:ea typeface="HG丸ｺﾞｼｯｸM-PRO" pitchFamily="50" charset="-128"/>
              </a:rPr>
              <a:t>UV</a:t>
            </a:r>
            <a:r>
              <a:rPr lang="ja-JP" altLang="en-US" sz="1200" dirty="0">
                <a:latin typeface="HG丸ｺﾞｼｯｸM-PRO" pitchFamily="50" charset="-128"/>
                <a:ea typeface="HG丸ｺﾞｼｯｸM-PRO" pitchFamily="50" charset="-128"/>
              </a:rPr>
              <a:t>ｵﾌｾｯﾄ印刷　</a:t>
            </a:r>
            <a:r>
              <a:rPr lang="en-US" altLang="ja-JP" sz="1200" dirty="0" smtClean="0">
                <a:latin typeface="HG丸ｺﾞｼｯｸM-PRO" pitchFamily="50" charset="-128"/>
                <a:ea typeface="HG丸ｺﾞｼｯｸM-PRO" pitchFamily="50" charset="-128"/>
              </a:rPr>
              <a:t>0/4C</a:t>
            </a:r>
            <a:r>
              <a:rPr lang="ja-JP" altLang="en-US" sz="1200" dirty="0" smtClean="0">
                <a:latin typeface="HG丸ｺﾞｼｯｸM-PRO" pitchFamily="50" charset="-128"/>
                <a:ea typeface="HG丸ｺﾞｼｯｸM-PRO" pitchFamily="50" charset="-128"/>
              </a:rPr>
              <a:t>＋白＋ニス</a:t>
            </a:r>
            <a:endParaRPr lang="ja-JP" altLang="en-US" sz="1200" dirty="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梱包</a:t>
            </a:r>
            <a:r>
              <a:rPr lang="ja-JP" altLang="en-US" sz="1200" dirty="0" smtClean="0">
                <a:latin typeface="HG丸ｺﾞｼｯｸM-PRO" pitchFamily="50" charset="-128"/>
                <a:ea typeface="HG丸ｺﾞｼｯｸM-PRO" pitchFamily="50" charset="-128"/>
              </a:rPr>
              <a:t>：要ご相談</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梱包</a:t>
            </a:r>
            <a:r>
              <a:rPr lang="ja-JP" altLang="en-US" sz="1200" smtClean="0">
                <a:latin typeface="HG丸ｺﾞｼｯｸM-PRO" pitchFamily="50" charset="-128"/>
                <a:ea typeface="HG丸ｺﾞｼｯｸM-PRO" pitchFamily="50" charset="-128"/>
              </a:rPr>
              <a:t>ｻｲｽﾞ</a:t>
            </a:r>
            <a:r>
              <a:rPr lang="ja-JP" altLang="en-US" sz="1200" smtClean="0">
                <a:latin typeface="HG丸ｺﾞｼｯｸM-PRO" pitchFamily="50" charset="-128"/>
                <a:ea typeface="HG丸ｺﾞｼｯｸM-PRO" pitchFamily="50" charset="-128"/>
              </a:rPr>
              <a:t>：要ご相談</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製作</a:t>
            </a:r>
            <a:r>
              <a:rPr lang="ja-JP" altLang="en-US" sz="1200" dirty="0">
                <a:latin typeface="HG丸ｺﾞｼｯｸM-PRO" pitchFamily="50" charset="-128"/>
                <a:ea typeface="HG丸ｺﾞｼｯｸM-PRO" pitchFamily="50" charset="-128"/>
              </a:rPr>
              <a:t>日数：校了後　</a:t>
            </a:r>
            <a:r>
              <a:rPr lang="ja-JP" altLang="en-US" sz="1200" dirty="0" smtClean="0">
                <a:latin typeface="HG丸ｺﾞｼｯｸM-PRO" pitchFamily="50" charset="-128"/>
                <a:ea typeface="HG丸ｺﾞｼｯｸM-PRO" pitchFamily="50" charset="-128"/>
              </a:rPr>
              <a:t>約５日間（</a:t>
            </a:r>
            <a:r>
              <a:rPr lang="en-US" altLang="ja-JP" sz="1200" dirty="0" smtClean="0">
                <a:latin typeface="HG丸ｺﾞｼｯｸM-PRO" pitchFamily="50" charset="-128"/>
                <a:ea typeface="HG丸ｺﾞｼｯｸM-PRO" pitchFamily="50" charset="-128"/>
              </a:rPr>
              <a:t>1</a:t>
            </a:r>
            <a:r>
              <a:rPr lang="ja-JP" altLang="en-US" sz="1200" dirty="0" smtClean="0">
                <a:latin typeface="HG丸ｺﾞｼｯｸM-PRO" pitchFamily="50" charset="-128"/>
                <a:ea typeface="HG丸ｺﾞｼｯｸM-PRO" pitchFamily="50" charset="-128"/>
              </a:rPr>
              <a:t>万部）</a:t>
            </a:r>
            <a:endParaRPr lang="ja-JP" altLang="en-US"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生産地：日本　</a:t>
            </a:r>
            <a:r>
              <a:rPr lang="ja-JP" altLang="en-US" sz="1200" dirty="0" smtClean="0">
                <a:latin typeface="HG丸ｺﾞｼｯｸM-PRO" pitchFamily="50" charset="-128"/>
                <a:ea typeface="HG丸ｺﾞｼｯｸM-PRO" pitchFamily="50" charset="-128"/>
              </a:rPr>
              <a:t>埼玉県</a:t>
            </a:r>
            <a:endParaRPr lang="en-US" altLang="ja-JP" sz="1200" dirty="0">
              <a:latin typeface="HG丸ｺﾞｼｯｸM-PRO" pitchFamily="50" charset="-128"/>
              <a:ea typeface="HG丸ｺﾞｼｯｸM-PRO" pitchFamily="50" charset="-128"/>
            </a:endParaRPr>
          </a:p>
        </p:txBody>
      </p:sp>
      <p:sp>
        <p:nvSpPr>
          <p:cNvPr id="15" name="Text Box 5"/>
          <p:cNvSpPr txBox="1">
            <a:spLocks noChangeArrowheads="1"/>
          </p:cNvSpPr>
          <p:nvPr/>
        </p:nvSpPr>
        <p:spPr bwMode="auto">
          <a:xfrm>
            <a:off x="5292080" y="2924944"/>
            <a:ext cx="3522663" cy="1323439"/>
          </a:xfrm>
          <a:prstGeom prst="rect">
            <a:avLst/>
          </a:prstGeom>
          <a:noFill/>
          <a:ln w="38100">
            <a:noFill/>
            <a:miter lim="800000"/>
            <a:headEnd/>
            <a:tailEnd/>
          </a:ln>
        </p:spPr>
        <p:txBody>
          <a:bodyPr>
            <a:spAutoFit/>
          </a:bodyPr>
          <a:lstStyle/>
          <a:p>
            <a:r>
              <a:rPr lang="ja-JP" altLang="en-US" sz="1600" dirty="0" smtClean="0">
                <a:latin typeface="HG丸ｺﾞｼｯｸM-PRO" pitchFamily="50" charset="-128"/>
                <a:ea typeface="HG丸ｺﾞｼｯｸM-PRO" pitchFamily="50" charset="-128"/>
              </a:rPr>
              <a:t>当社メリット：</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クリアファイル素材で作れば数百万部の超大型案件でもいつでも短納期対応可能。バラバラにならず、切り離しが癖になるマイクロミシン仕様</a:t>
            </a:r>
            <a:endParaRPr lang="ja-JP" altLang="en-US" sz="1600" dirty="0">
              <a:latin typeface="HG丸ｺﾞｼｯｸM-PRO" pitchFamily="50" charset="-128"/>
              <a:ea typeface="HG丸ｺﾞｼｯｸM-PRO" pitchFamily="50" charset="-128"/>
            </a:endParaRPr>
          </a:p>
        </p:txBody>
      </p:sp>
      <p:pic>
        <p:nvPicPr>
          <p:cNvPr id="16" name="Picture 20"/>
          <p:cNvPicPr>
            <a:picLocks noChangeAspect="1" noChangeArrowheads="1"/>
          </p:cNvPicPr>
          <p:nvPr/>
        </p:nvPicPr>
        <p:blipFill>
          <a:blip r:embed="rId2" cstate="print"/>
          <a:srcRect/>
          <a:stretch>
            <a:fillRect/>
          </a:stretch>
        </p:blipFill>
        <p:spPr bwMode="auto">
          <a:xfrm>
            <a:off x="827584" y="6093296"/>
            <a:ext cx="2886075" cy="552450"/>
          </a:xfrm>
          <a:prstGeom prst="rect">
            <a:avLst/>
          </a:prstGeom>
          <a:noFill/>
          <a:ln w="9525">
            <a:noFill/>
            <a:miter lim="800000"/>
            <a:headEnd/>
            <a:tailEnd/>
          </a:ln>
          <a:effectLst/>
        </p:spPr>
      </p:pic>
      <p:sp>
        <p:nvSpPr>
          <p:cNvPr id="18" name="Text Box 5"/>
          <p:cNvSpPr txBox="1">
            <a:spLocks noChangeArrowheads="1"/>
          </p:cNvSpPr>
          <p:nvPr/>
        </p:nvSpPr>
        <p:spPr bwMode="auto">
          <a:xfrm>
            <a:off x="4644008" y="1196752"/>
            <a:ext cx="4242743" cy="1323439"/>
          </a:xfrm>
          <a:prstGeom prst="rect">
            <a:avLst/>
          </a:prstGeom>
          <a:noFill/>
          <a:ln w="38100">
            <a:noFill/>
            <a:miter lim="800000"/>
            <a:headEnd/>
            <a:tailEnd/>
          </a:ln>
        </p:spPr>
        <p:txBody>
          <a:bodyPr wrap="square">
            <a:spAutoFit/>
          </a:bodyPr>
          <a:lstStyle/>
          <a:p>
            <a:r>
              <a:rPr lang="ja-JP" altLang="en-US" sz="1600" dirty="0" smtClean="0">
                <a:latin typeface="HG丸ｺﾞｼｯｸM-PRO" pitchFamily="50" charset="-128"/>
                <a:ea typeface="HG丸ｺﾞｼｯｸM-PRO" pitchFamily="50" charset="-128"/>
              </a:rPr>
              <a:t>商品特徴：</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①</a:t>
            </a:r>
            <a:r>
              <a:rPr lang="ja-JP" altLang="en-US" sz="1600" b="1" dirty="0" smtClean="0">
                <a:solidFill>
                  <a:srgbClr val="FF0000"/>
                </a:solidFill>
                <a:latin typeface="HG丸ｺﾞｼｯｸM-PRO" pitchFamily="50" charset="-128"/>
                <a:ea typeface="HG丸ｺﾞｼｯｸM-PRO" pitchFamily="50" charset="-128"/>
              </a:rPr>
              <a:t>国内フルカラー印刷でクリアファイルより安い価格設定</a:t>
            </a:r>
            <a:endParaRPr lang="en-US" altLang="ja-JP" sz="1600" b="1" dirty="0" smtClean="0">
              <a:solidFill>
                <a:srgbClr val="FF0000"/>
              </a:solidFill>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②超短納期で抜くだけ納品</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③推しキャラ</a:t>
            </a:r>
            <a:r>
              <a:rPr lang="en-US" altLang="ja-JP" sz="1600" dirty="0" smtClean="0">
                <a:latin typeface="HG丸ｺﾞｼｯｸM-PRO" pitchFamily="50" charset="-128"/>
                <a:ea typeface="HG丸ｺﾞｼｯｸM-PRO" pitchFamily="50" charset="-128"/>
              </a:rPr>
              <a:t>4</a:t>
            </a:r>
            <a:r>
              <a:rPr lang="ja-JP" altLang="en-US" sz="1600" dirty="0" smtClean="0">
                <a:latin typeface="HG丸ｺﾞｼｯｸM-PRO" pitchFamily="50" charset="-128"/>
                <a:ea typeface="HG丸ｺﾞｼｯｸM-PRO" pitchFamily="50" charset="-128"/>
              </a:rPr>
              <a:t>人まで印刷可能</a:t>
            </a:r>
            <a:endParaRPr lang="ja-JP" altLang="en-US" sz="1600" dirty="0">
              <a:latin typeface="HG丸ｺﾞｼｯｸM-PRO" pitchFamily="50" charset="-128"/>
              <a:ea typeface="HG丸ｺﾞｼｯｸM-PRO" pitchFamily="50" charset="-128"/>
            </a:endParaRPr>
          </a:p>
        </p:txBody>
      </p:sp>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687" y="3147957"/>
            <a:ext cx="4893240" cy="2602142"/>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513</TotalTime>
  <Words>100</Words>
  <Application>Microsoft Office PowerPoint</Application>
  <PresentationFormat>画面に合わせる (4:3)</PresentationFormat>
  <Paragraphs>16</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HGP明朝E</vt:lpstr>
      <vt:lpstr>HG丸ｺﾞｼｯｸM-PRO</vt:lpstr>
      <vt:lpstr>ＭＳ Ｐゴシック</vt:lpstr>
      <vt:lpstr>ＭＳ Ｐ明朝</vt:lpstr>
      <vt:lpstr>Arial</vt:lpstr>
      <vt:lpstr>Candara</vt:lpstr>
      <vt:lpstr>Symbol</vt:lpstr>
      <vt:lpstr>ウェーブ</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商材紹介</dc:title>
  <dc:creator>古瀬 康弘</dc:creator>
  <cp:lastModifiedBy>大森 誠</cp:lastModifiedBy>
  <cp:revision>70</cp:revision>
  <cp:lastPrinted>2017-06-13T09:07:16Z</cp:lastPrinted>
  <dcterms:created xsi:type="dcterms:W3CDTF">2013-04-02T06:14:51Z</dcterms:created>
  <dcterms:modified xsi:type="dcterms:W3CDTF">2017-07-01T04:47:41Z</dcterms:modified>
</cp:coreProperties>
</file>