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.ohmori.TNK\Desktop\miniA5 BAG 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36912"/>
            <a:ext cx="2683168" cy="2197373"/>
          </a:xfrm>
          <a:prstGeom prst="rect">
            <a:avLst/>
          </a:prstGeom>
          <a:noFill/>
        </p:spPr>
      </p:pic>
      <p:pic>
        <p:nvPicPr>
          <p:cNvPr id="3074" name="Picture 2" descr="C:\Users\a.ohmori.TNK\Desktop\A5\IMG_64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77072"/>
            <a:ext cx="2636291" cy="1892344"/>
          </a:xfrm>
          <a:prstGeom prst="rect">
            <a:avLst/>
          </a:prstGeom>
          <a:noFill/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489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Ｗ１５５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Ｈ２２０㎜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1000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3068960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サイズが完全自動生産が可能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①女性が扱いやすい大きさのファイル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②バックから出し入しやすく、手帳にもピッタリサイズ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③書籍にもピッタリサイズ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6" name="Picture 2" descr="C:\Users\a.ohmori.TNK\Pictures\140722_JPEG_w1200px\A4ﾉｰﾏﾙｸﾘｱﾌｧｲﾙ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340768"/>
            <a:ext cx="2286921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76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50</cp:revision>
  <dcterms:created xsi:type="dcterms:W3CDTF">2013-04-02T06:14:51Z</dcterms:created>
  <dcterms:modified xsi:type="dcterms:W3CDTF">2014-08-29T01:26:09Z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