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.ohmori.TNK\Desktop\miniA5 BAG 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5739" y="1786443"/>
            <a:ext cx="2683168" cy="2197373"/>
          </a:xfrm>
          <a:prstGeom prst="rect">
            <a:avLst/>
          </a:prstGeom>
          <a:noFill/>
        </p:spPr>
      </p:pic>
      <p:pic>
        <p:nvPicPr>
          <p:cNvPr id="3074" name="Picture 2" descr="C:\Users\a.ohmori.TNK\Desktop\A5\IMG_64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5513" y="4164999"/>
            <a:ext cx="2248495" cy="1613982"/>
          </a:xfrm>
          <a:prstGeom prst="rect">
            <a:avLst/>
          </a:prstGeom>
          <a:noFill/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925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マジッククリアファイル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40036" y="4365104"/>
            <a:ext cx="3746715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Ｗ１５５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Ｈ２２０㎜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3068960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業界最多色１１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印刷による表現力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サイズが完全自動生産が可能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紙を入れると色やデザインが変化する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おどろきファイル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②女性が扱いやすい大きさの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ファイル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③書籍付録にもピッタリサイズ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" name="Picture 2" descr="C:\Users\a.ohmori.TNK\Google ドライブ\画像関連\WEB商品画像\140822_商品写真\output\miniIMG_64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859" y="1782219"/>
            <a:ext cx="1475390" cy="979290"/>
          </a:xfrm>
          <a:prstGeom prst="rect">
            <a:avLst/>
          </a:prstGeom>
          <a:noFill/>
        </p:spPr>
      </p:pic>
      <p:pic>
        <p:nvPicPr>
          <p:cNvPr id="13" name="Picture 3" descr="C:\Users\a.ohmori.TNK\Google ドライブ\画像関連\WEB商品画像\140822_商品写真\output\miniIMG_64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859" y="3109472"/>
            <a:ext cx="1514251" cy="1005084"/>
          </a:xfrm>
          <a:prstGeom prst="rect">
            <a:avLst/>
          </a:prstGeom>
          <a:noFill/>
        </p:spPr>
      </p:pic>
      <p:pic>
        <p:nvPicPr>
          <p:cNvPr id="14" name="Picture 4" descr="C:\Users\a.ohmori.TNK\Google ドライブ\画像関連\WEB商品画像\140822_商品写真\output\miniIMG_64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195" y="4385845"/>
            <a:ext cx="1957034" cy="1298980"/>
          </a:xfrm>
          <a:prstGeom prst="rect">
            <a:avLst/>
          </a:prstGeom>
          <a:noFill/>
        </p:spPr>
      </p:pic>
      <p:sp>
        <p:nvSpPr>
          <p:cNvPr id="3" name="下矢印 2"/>
          <p:cNvSpPr/>
          <p:nvPr/>
        </p:nvSpPr>
        <p:spPr>
          <a:xfrm>
            <a:off x="907420" y="2846648"/>
            <a:ext cx="464180" cy="157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907420" y="4164999"/>
            <a:ext cx="464180" cy="157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403</TotalTime>
  <Words>88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52</cp:revision>
  <dcterms:created xsi:type="dcterms:W3CDTF">2013-04-02T06:14:51Z</dcterms:created>
  <dcterms:modified xsi:type="dcterms:W3CDTF">2017-07-01T00:39:57Z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