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848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A5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文具セットシート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53025" y="2788286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まったく新しい自社生産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シート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0.5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㎜厚が適度な腰としなりを維持し、コストダウンに成功しました。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＠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円台が可能に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①デスク周り提案にぴったり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②キッズ向け提案に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③使えるノベルティなので広告効果が永続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02" y="2273970"/>
            <a:ext cx="3961674" cy="2636714"/>
          </a:xfrm>
          <a:prstGeom prst="rect">
            <a:avLst/>
          </a:prstGeom>
        </p:spPr>
      </p:pic>
      <p:pic>
        <p:nvPicPr>
          <p:cNvPr id="20" name="Picture 2" descr="C:\Users\a.ohmori.TNK\AppData\Local\Microsoft\Windows\Temporary Internet Files\Content.Outlook\DP1Y7D0V\1CF3A62C-782F-463C-818C-7167043B1B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5547" y="4473267"/>
            <a:ext cx="2016224" cy="1512168"/>
          </a:xfrm>
          <a:prstGeom prst="rect">
            <a:avLst/>
          </a:prstGeom>
          <a:noFill/>
        </p:spPr>
      </p:pic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153025" y="4410013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Ｗ１４８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Ｈ２１０㎜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</a:t>
            </a:r>
            <a:r>
              <a:rPr lang="ja-JP" altLang="en-US" sz="1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半透明</a:t>
            </a:r>
            <a:r>
              <a:rPr lang="en-US" altLang="ja-JP" sz="1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約７日間（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部材在庫生産日程　要ご相談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416</TotalTime>
  <Words>89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52</cp:revision>
  <cp:lastPrinted>2017-07-01T01:55:37Z</cp:lastPrinted>
  <dcterms:created xsi:type="dcterms:W3CDTF">2013-04-02T06:14:51Z</dcterms:created>
  <dcterms:modified xsi:type="dcterms:W3CDTF">2017-07-01T01:55:43Z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