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2014/8/29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2014/8/29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582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６クリアファイル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Ｗ１１０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Ｈ１５３㎜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ｵﾌｾｯﾄ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梱包：２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４㎏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8" y="3212976"/>
            <a:ext cx="3522663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６サイズが完全自動生産が可能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大量ロット・短納期対応可能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①小さい商品へのベタ付け展開が可能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②コレクション要素が高い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DM</a:t>
            </a:r>
            <a:r>
              <a:rPr lang="ja-JP" altLang="en-US" sz="1600" dirty="0" err="1" smtClean="0">
                <a:latin typeface="HG丸ｺﾞｼｯｸM-PRO" pitchFamily="50" charset="-128"/>
                <a:ea typeface="HG丸ｺﾞｼｯｸM-PRO" pitchFamily="50" charset="-128"/>
              </a:rPr>
              <a:t>にも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お勧め　薄くて　軽量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8" name="Picture 4" descr="C:\Users\a.ohmori.TNK\Google ドライブ\140722_JPEG_w1200px\IMG_63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884769"/>
            <a:ext cx="2924324" cy="1948510"/>
          </a:xfrm>
          <a:prstGeom prst="rect">
            <a:avLst/>
          </a:prstGeom>
          <a:noFill/>
        </p:spPr>
      </p:pic>
      <p:pic>
        <p:nvPicPr>
          <p:cNvPr id="1026" name="Picture 2" descr="C:\Users\a.ohmori.TNK\Pictures\140722_JPEG_w1200px\A4ﾉｰﾏﾙｸﾘｱﾌｧｲﾙ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340768"/>
            <a:ext cx="2344094" cy="2952328"/>
          </a:xfrm>
          <a:prstGeom prst="rect">
            <a:avLst/>
          </a:prstGeom>
          <a:noFill/>
        </p:spPr>
      </p:pic>
      <p:pic>
        <p:nvPicPr>
          <p:cNvPr id="1030" name="Picture 6" descr="C:\Users\a.ohmori.TNK\Desktop\miniA6 領収書　入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365104"/>
            <a:ext cx="1440160" cy="1659245"/>
          </a:xfrm>
          <a:prstGeom prst="rect">
            <a:avLst/>
          </a:prstGeom>
          <a:noFill/>
        </p:spPr>
      </p:pic>
      <p:pic>
        <p:nvPicPr>
          <p:cNvPr id="1034" name="Picture 10" descr="C:\Users\a.ohmori.TNK\Desktop\A63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492896"/>
            <a:ext cx="2304256" cy="1668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393</TotalTime>
  <Words>73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スライド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50</cp:revision>
  <dcterms:created xsi:type="dcterms:W3CDTF">2013-04-02T06:14:51Z</dcterms:created>
  <dcterms:modified xsi:type="dcterms:W3CDTF">2014-08-29T01:26:10Z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