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2017/7/1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2017/7/1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683568" y="548680"/>
            <a:ext cx="80185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latin typeface="HG丸ｺﾞｼｯｸM-PRO" pitchFamily="50" charset="-128"/>
                <a:ea typeface="HG丸ｺﾞｼｯｸM-PRO" pitchFamily="50" charset="-128"/>
              </a:rPr>
              <a:t>［商品名：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2800" dirty="0" smtClean="0">
                <a:latin typeface="HG丸ｺﾞｼｯｸM-PRO" pitchFamily="50" charset="-128"/>
                <a:ea typeface="HG丸ｺﾞｼｯｸM-PRO" pitchFamily="50" charset="-128"/>
              </a:rPr>
              <a:t>A</a:t>
            </a:r>
            <a:r>
              <a:rPr lang="ja-JP" altLang="en-US" sz="2800" dirty="0" smtClean="0">
                <a:latin typeface="HG丸ｺﾞｼｯｸM-PRO" pitchFamily="50" charset="-128"/>
                <a:ea typeface="HG丸ｺﾞｼｯｸM-PRO" pitchFamily="50" charset="-128"/>
              </a:rPr>
              <a:t>６マジッククリアファイル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　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埼玉県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  <a:endParaRPr lang="en-US" altLang="ja-JP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220072" y="4365104"/>
            <a:ext cx="3666679" cy="138499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 smtClean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 smtClean="0">
                <a:latin typeface="ＭＳ Ｐ明朝" charset="-128"/>
                <a:ea typeface="ＭＳ Ｐ明朝" charset="-128"/>
              </a:rPr>
              <a:t>Ｗ１１０</a:t>
            </a:r>
            <a:r>
              <a:rPr lang="en-US" altLang="ja-JP" sz="1200" dirty="0" smtClean="0">
                <a:latin typeface="ＭＳ Ｐ明朝" charset="-128"/>
                <a:ea typeface="ＭＳ Ｐ明朝" charset="-128"/>
              </a:rPr>
              <a:t>×</a:t>
            </a:r>
            <a:r>
              <a:rPr lang="ja-JP" altLang="en-US" sz="1200" dirty="0" smtClean="0">
                <a:latin typeface="ＭＳ Ｐ明朝" charset="-128"/>
                <a:ea typeface="ＭＳ Ｐ明朝" charset="-128"/>
              </a:rPr>
              <a:t>Ｈ１５３㎜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（ﾎﾟﾘﾌﾟﾛﾋﾟﾚﾝ）半透明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0.2㎜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ｵﾌｾｯﾄ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　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0C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/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白白＋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4C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＋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白白＋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ニス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梱包：２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000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部ﾀﾞﾝﾎﾞｰﾙ梱包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梱包ｻｲｽﾞ：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W320×D230×H250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㎜　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４㎏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製作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日数：校了後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約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０日間（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364088" y="3212976"/>
            <a:ext cx="3522663" cy="10772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当社メリット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業界最多色１１</a:t>
            </a: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C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印刷による表現力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A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６サイズが完全自動生産が可能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大量ロット・短納期対応可能</a:t>
            </a:r>
            <a:endParaRPr lang="ja-JP" altLang="en-US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644008" y="1196752"/>
            <a:ext cx="4242743" cy="132343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①</a:t>
            </a:r>
            <a:r>
              <a:rPr lang="ja-JP" altLang="en-US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書類が入ると色や柄が変化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する「アッ」と驚くアイテム　インパクト効果</a:t>
            </a: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MAX</a:t>
            </a:r>
            <a:r>
              <a:rPr lang="ja-JP" altLang="en-US" sz="1600" dirty="0" err="1">
                <a:latin typeface="HG丸ｺﾞｼｯｸM-PRO" pitchFamily="50" charset="-128"/>
                <a:ea typeface="HG丸ｺﾞｼｯｸM-PRO" pitchFamily="50" charset="-128"/>
              </a:rPr>
              <a:t>です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②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小さい商品へのベタ付け展開が可能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③</a:t>
            </a:r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DM</a:t>
            </a:r>
            <a:r>
              <a:rPr lang="ja-JP" altLang="en-US" sz="1600" dirty="0" err="1" smtClean="0">
                <a:latin typeface="HG丸ｺﾞｼｯｸM-PRO" pitchFamily="50" charset="-128"/>
                <a:ea typeface="HG丸ｺﾞｼｯｸM-PRO" pitchFamily="50" charset="-128"/>
              </a:rPr>
              <a:t>にも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お勧め　薄くて　軽量</a:t>
            </a:r>
            <a:endParaRPr lang="ja-JP" altLang="en-US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028" name="Picture 4" descr="C:\Users\a.ohmori.TNK\Google ドライブ\140722_JPEG_w1200px\IMG_635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3884769"/>
            <a:ext cx="2924324" cy="1948510"/>
          </a:xfrm>
          <a:prstGeom prst="rect">
            <a:avLst/>
          </a:prstGeom>
          <a:noFill/>
        </p:spPr>
      </p:pic>
      <p:pic>
        <p:nvPicPr>
          <p:cNvPr id="1034" name="Picture 10" descr="C:\Users\a.ohmori.TNK\Desktop\A63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5816" y="2492896"/>
            <a:ext cx="2304256" cy="1668262"/>
          </a:xfrm>
          <a:prstGeom prst="rect">
            <a:avLst/>
          </a:prstGeom>
          <a:noFill/>
        </p:spPr>
      </p:pic>
      <p:pic>
        <p:nvPicPr>
          <p:cNvPr id="13" name="Picture 2" descr="C:\Users\a.ohmori.TNK\Google ドライブ\画像関連\WEB商品画像\140822_商品写真\output\miniIMG_640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6765" y="1721419"/>
            <a:ext cx="1475390" cy="979290"/>
          </a:xfrm>
          <a:prstGeom prst="rect">
            <a:avLst/>
          </a:prstGeom>
          <a:noFill/>
        </p:spPr>
      </p:pic>
      <p:pic>
        <p:nvPicPr>
          <p:cNvPr id="14" name="Picture 3" descr="C:\Users\a.ohmori.TNK\Google ドライブ\画像関連\WEB商品画像\140822_商品写真\output\miniIMG_6403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6765" y="3156074"/>
            <a:ext cx="1514251" cy="1005084"/>
          </a:xfrm>
          <a:prstGeom prst="rect">
            <a:avLst/>
          </a:prstGeom>
          <a:noFill/>
        </p:spPr>
      </p:pic>
      <p:pic>
        <p:nvPicPr>
          <p:cNvPr id="17" name="Picture 4" descr="C:\Users\a.ohmori.TNK\Google ドライブ\画像関連\WEB商品画像\140822_商品写真\output\miniIMG_6402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6765" y="4631243"/>
            <a:ext cx="1617945" cy="1073910"/>
          </a:xfrm>
          <a:prstGeom prst="rect">
            <a:avLst/>
          </a:prstGeom>
          <a:noFill/>
        </p:spPr>
      </p:pic>
      <p:pic>
        <p:nvPicPr>
          <p:cNvPr id="1030" name="Picture 6" descr="C:\Users\a.ohmori.TNK\Desktop\miniA6 領収書　入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883918" y="1343189"/>
            <a:ext cx="1440160" cy="1659245"/>
          </a:xfrm>
          <a:prstGeom prst="rect">
            <a:avLst/>
          </a:prstGeom>
          <a:noFill/>
        </p:spPr>
      </p:pic>
      <p:sp>
        <p:nvSpPr>
          <p:cNvPr id="2" name="下矢印 1"/>
          <p:cNvSpPr/>
          <p:nvPr/>
        </p:nvSpPr>
        <p:spPr>
          <a:xfrm>
            <a:off x="803238" y="4233065"/>
            <a:ext cx="442444" cy="2691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下矢印 18"/>
          <p:cNvSpPr/>
          <p:nvPr/>
        </p:nvSpPr>
        <p:spPr>
          <a:xfrm>
            <a:off x="803238" y="2772616"/>
            <a:ext cx="442444" cy="2691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399</TotalTime>
  <Words>80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HGP明朝E</vt:lpstr>
      <vt:lpstr>HG丸ｺﾞｼｯｸM-PRO</vt:lpstr>
      <vt:lpstr>ＭＳ Ｐ明朝</vt:lpstr>
      <vt:lpstr>Candara</vt:lpstr>
      <vt:lpstr>Symbol</vt:lpstr>
      <vt:lpstr>ウェーブ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140728統一企画書【PPFACTORY　A4ｸﾘｱﾌｧｲﾙ】</dc:title>
  <dc:creator>古瀬 康弘</dc:creator>
  <dc:description/>
  <cp:lastModifiedBy>大森 誠</cp:lastModifiedBy>
  <cp:revision>51</cp:revision>
  <dcterms:created xsi:type="dcterms:W3CDTF">2013-04-02T06:14:51Z</dcterms:created>
  <dcterms:modified xsi:type="dcterms:W3CDTF">2017-07-01T00:38:39Z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140728統一企画書【PPFACTORY　A4ｸﾘｱﾌｧｲﾙ】</vt:lpwstr>
  </property>
  <property fmtid="{D5CDD505-2E9C-101B-9397-08002B2CF9AE}" pid="3" name="SlideDescription">
    <vt:lpwstr/>
  </property>
</Properties>
</file>