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2017/7/1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2017/7/1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65822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［商品名：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2800" dirty="0" smtClean="0">
                <a:latin typeface="HG丸ｺﾞｼｯｸM-PRO" pitchFamily="50" charset="-128"/>
                <a:ea typeface="HG丸ｺﾞｼｯｸM-PRO" pitchFamily="50" charset="-128"/>
              </a:rPr>
              <a:t>A</a:t>
            </a:r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６クリアファイル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364088" y="4365104"/>
            <a:ext cx="3522663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 smtClean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Ｗ１１０</a:t>
            </a:r>
            <a:r>
              <a:rPr lang="en-US" altLang="ja-JP" sz="1200" dirty="0" smtClean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Ｈ１５３㎜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（ﾎﾟﾘﾌﾟﾛﾋﾟﾚﾝ）半透明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ｵﾌｾｯﾄ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0C/4C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梱包：２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000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部ﾀﾞﾝﾎﾞｰﾙ梱包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梱包ｻｲｽﾞ：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W320×D230×H250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㎜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４㎏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製作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日数：校了後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約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０日間（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364088" y="3212976"/>
            <a:ext cx="3522663" cy="83099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A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６サイズが完全自動生産が可能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大量ロット・短納期対応可能</a:t>
            </a: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644008" y="1196752"/>
            <a:ext cx="424274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①小さい商品へのベタ付け展開が可能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②コレクション要素が高い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③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DM</a:t>
            </a:r>
            <a:r>
              <a:rPr lang="ja-JP" altLang="en-US" sz="1600" dirty="0" err="1" smtClean="0">
                <a:latin typeface="HG丸ｺﾞｼｯｸM-PRO" pitchFamily="50" charset="-128"/>
                <a:ea typeface="HG丸ｺﾞｼｯｸM-PRO" pitchFamily="50" charset="-128"/>
              </a:rPr>
              <a:t>にも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お勧め　薄くて　軽量</a:t>
            </a: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028" name="Picture 4" descr="C:\Users\a.ohmori.TNK\Google ドライブ\140722_JPEG_w1200px\IMG_635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3884769"/>
            <a:ext cx="2924324" cy="1948510"/>
          </a:xfrm>
          <a:prstGeom prst="rect">
            <a:avLst/>
          </a:prstGeom>
          <a:noFill/>
        </p:spPr>
      </p:pic>
      <p:pic>
        <p:nvPicPr>
          <p:cNvPr id="1026" name="Picture 2" descr="C:\Users\a.ohmori.TNK\Pictures\140722_JPEG_w1200px\A4ﾉｰﾏﾙｸﾘｱﾌｧｲﾙ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340768"/>
            <a:ext cx="2344094" cy="2952328"/>
          </a:xfrm>
          <a:prstGeom prst="rect">
            <a:avLst/>
          </a:prstGeom>
          <a:noFill/>
        </p:spPr>
      </p:pic>
      <p:pic>
        <p:nvPicPr>
          <p:cNvPr id="1030" name="Picture 6" descr="C:\Users\a.ohmori.TNK\Desktop\miniA6 領収書　入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4365104"/>
            <a:ext cx="1440160" cy="1659245"/>
          </a:xfrm>
          <a:prstGeom prst="rect">
            <a:avLst/>
          </a:prstGeom>
          <a:noFill/>
        </p:spPr>
      </p:pic>
      <p:pic>
        <p:nvPicPr>
          <p:cNvPr id="1034" name="Picture 10" descr="C:\Users\a.ohmori.TNK\Desktop\A63D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6" y="2492896"/>
            <a:ext cx="2304256" cy="16682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440</TotalTime>
  <Words>73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HGP明朝E</vt:lpstr>
      <vt:lpstr>HG丸ｺﾞｼｯｸM-PRO</vt:lpstr>
      <vt:lpstr>ＭＳ Ｐ明朝</vt:lpstr>
      <vt:lpstr>Candara</vt:lpstr>
      <vt:lpstr>Symbol</vt:lpstr>
      <vt:lpstr>ウェーブ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dc:description/>
  <cp:lastModifiedBy>大森 誠</cp:lastModifiedBy>
  <cp:revision>50</cp:revision>
  <dcterms:created xsi:type="dcterms:W3CDTF">2013-04-02T06:14:51Z</dcterms:created>
  <dcterms:modified xsi:type="dcterms:W3CDTF">2017-07-01T04:05:54Z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