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2017/6/13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2017/6/13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8900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PP</a:t>
            </a:r>
            <a:r>
              <a:rPr lang="ja-JP" altLang="en-US" sz="28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お風呂ポスター（</a:t>
            </a:r>
            <a:r>
              <a:rPr lang="en-US" altLang="ja-JP" sz="28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A3</a:t>
            </a:r>
            <a:r>
              <a:rPr lang="ja-JP" altLang="en-US" sz="28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en-US" sz="2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420×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297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）白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PP0.2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：○○部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○○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×D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○○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×H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○○㎜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○○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５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7" y="2916813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当社専用素材により質感が高く発色が非常によいです。折り筋が入れられ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つ折で袋入れも可能です。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923928" y="1196752"/>
            <a:ext cx="496282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水に強く　破れない</a:t>
            </a:r>
            <a:r>
              <a:rPr lang="en-US" altLang="ja-JP" sz="1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ポスター</a:t>
            </a:r>
            <a:endParaRPr lang="en-US" altLang="ja-JP" sz="16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②発色がよく、両面印刷でも裏透けしづらい新素材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③水の力だけで壁に貼り付けが可能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832200"/>
            <a:ext cx="428625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450</TotalTime>
  <Words>74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59</cp:revision>
  <cp:lastPrinted>2017-06-13T09:23:22Z</cp:lastPrinted>
  <dcterms:created xsi:type="dcterms:W3CDTF">2013-04-02T06:14:51Z</dcterms:created>
  <dcterms:modified xsi:type="dcterms:W3CDTF">2017-06-13T09:24:23Z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