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2017/6/13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2017/6/13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68900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［商品名：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28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PP</a:t>
            </a:r>
            <a:r>
              <a:rPr lang="ja-JP" altLang="en-US" sz="28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お風呂ポスター（</a:t>
            </a:r>
            <a:r>
              <a:rPr lang="en-US" altLang="ja-JP" sz="28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A3</a:t>
            </a:r>
            <a:r>
              <a:rPr lang="ja-JP" altLang="en-US" sz="28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r>
              <a:rPr lang="ja-JP" altLang="en-US" sz="2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522663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 smtClean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 smtClean="0">
                <a:latin typeface="ＭＳ Ｐ明朝" charset="-128"/>
                <a:ea typeface="ＭＳ Ｐ明朝" charset="-128"/>
              </a:rPr>
              <a:t>Ｗ</a:t>
            </a:r>
            <a:r>
              <a:rPr lang="en-US" altLang="ja-JP" sz="1200" dirty="0" smtClean="0">
                <a:latin typeface="ＭＳ Ｐ明朝" charset="-128"/>
                <a:ea typeface="ＭＳ Ｐ明朝" charset="-128"/>
              </a:rPr>
              <a:t>420×</a:t>
            </a:r>
            <a:r>
              <a:rPr lang="ja-JP" altLang="en-US" sz="1200" dirty="0" smtClean="0">
                <a:latin typeface="ＭＳ Ｐ明朝" charset="-128"/>
                <a:ea typeface="ＭＳ Ｐ明朝" charset="-128"/>
              </a:rPr>
              <a:t>Ｈ</a:t>
            </a:r>
            <a:r>
              <a:rPr lang="en-US" altLang="ja-JP" sz="1200" dirty="0" smtClean="0">
                <a:latin typeface="ＭＳ Ｐ明朝" charset="-128"/>
                <a:ea typeface="ＭＳ Ｐ明朝" charset="-128"/>
              </a:rPr>
              <a:t>297</a:t>
            </a:r>
            <a:r>
              <a:rPr lang="ja-JP" altLang="en-US" sz="1200" dirty="0" smtClean="0">
                <a:latin typeface="ＭＳ Ｐ明朝" charset="-128"/>
                <a:ea typeface="ＭＳ Ｐ明朝" charset="-128"/>
              </a:rPr>
              <a:t>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（ﾎﾟﾘﾌﾟﾛﾋﾟﾚﾝ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）白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PP0.2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㎜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4C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＋ニス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/4C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＋ニス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：○○部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ﾀﾞﾝﾎﾞｰﾙ梱包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梱包ｻｲｽﾞ：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W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○○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×D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○○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×H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○○㎜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○○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㎏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製作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日数：校了後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約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５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日間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364087" y="2916813"/>
            <a:ext cx="352266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当社専用素材により質感が高く発色が非常によいです。折り筋が入れられ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つ折で袋入れも可能です。</a:t>
            </a:r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923928" y="1196752"/>
            <a:ext cx="496282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水に強く　破れない</a:t>
            </a:r>
            <a:r>
              <a:rPr lang="en-US" altLang="ja-JP" sz="16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ポスター</a:t>
            </a:r>
            <a:endParaRPr lang="en-US" altLang="ja-JP" sz="1600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②発色がよく、両面印刷でも裏透けしづらい新素材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③水の力だけで壁に貼り付けが可能</a:t>
            </a:r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2832200"/>
            <a:ext cx="428625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450</TotalTime>
  <Words>74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HGPｺﾞｼｯｸM</vt:lpstr>
      <vt:lpstr>HGP明朝E</vt:lpstr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cp:lastModifiedBy>大森 誠</cp:lastModifiedBy>
  <cp:revision>59</cp:revision>
  <cp:lastPrinted>2017-06-13T09:23:22Z</cp:lastPrinted>
  <dcterms:created xsi:type="dcterms:W3CDTF">2013-04-02T06:14:51Z</dcterms:created>
  <dcterms:modified xsi:type="dcterms:W3CDTF">2017-06-13T09:24:23Z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