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5718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まな板シート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業界最多色印刷機により豊かな表現が可能。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素材を変えることで更にコストダウンが可能に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大量生産・短納期に対応可能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薄いので丸めて使用することが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できます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夏のアウトドアアイテムとして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女性誌の付録に最適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297×H210mm</a:t>
            </a: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）梨地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0.6mm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(※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非抗菌シート使用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579633"/>
            <a:ext cx="4306286" cy="28593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463</TotalTime>
  <Words>89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59</cp:revision>
  <cp:lastPrinted>2017-07-01T02:23:30Z</cp:lastPrinted>
  <dcterms:created xsi:type="dcterms:W3CDTF">2013-04-02T06:14:51Z</dcterms:created>
  <dcterms:modified xsi:type="dcterms:W3CDTF">2017-07-01T02:43:13Z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