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263690" y="601625"/>
            <a:ext cx="5718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まな板シート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53025" y="2788286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業界最多色印刷機により豊かな表現が可能。</a:t>
            </a:r>
            <a:endParaRPr lang="en-US" altLang="ja-JP" sz="16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素材を変えることで更にコストダウンが可能に</a:t>
            </a:r>
            <a:endParaRPr lang="en-US" altLang="ja-JP" sz="16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大量生産・短納期に対応可能</a:t>
            </a:r>
            <a:endParaRPr lang="ja-JP" altLang="en-US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薄いので丸めて使用することが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できます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夏のアウトドアアイテムとして</a:t>
            </a:r>
            <a:endParaRPr lang="en-US" altLang="ja-JP" sz="16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女性誌の付録に最適</a:t>
            </a:r>
            <a:endParaRPr lang="ja-JP" altLang="en-US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153025" y="4410013"/>
            <a:ext cx="3522663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297×H210mm</a:t>
            </a: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）梨地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0.6mm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(※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非抗菌シート使用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：要ご相談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：要ご相談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日間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579633"/>
            <a:ext cx="4306286" cy="2859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463</TotalTime>
  <Words>89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HGP明朝E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大森 誠</cp:lastModifiedBy>
  <cp:revision>59</cp:revision>
  <cp:lastPrinted>2017-07-01T02:23:30Z</cp:lastPrinted>
  <dcterms:created xsi:type="dcterms:W3CDTF">2013-04-02T06:14:51Z</dcterms:created>
  <dcterms:modified xsi:type="dcterms:W3CDTF">2017-07-01T02:43:13Z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