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9" d="100"/>
          <a:sy n="69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2317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ダブルフェイス写真フレーム　］</a:t>
            </a:r>
            <a:endParaRPr lang="ja-JP" altLang="en-US" sz="2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76056" y="4365104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130</a:t>
            </a:r>
            <a:r>
              <a:rPr lang="ja-JP" altLang="en-US" sz="1200" dirty="0" err="1">
                <a:latin typeface="ＭＳ Ｐ明朝" charset="-128"/>
                <a:ea typeface="ＭＳ Ｐ明朝" charset="-128"/>
              </a:rPr>
              <a:t>ｘ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91mm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（折りたたみ時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118×130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）</a:t>
            </a:r>
            <a:endParaRPr lang="en-US" altLang="ja-JP" sz="1200" dirty="0" smtClean="0">
              <a:latin typeface="ＭＳ Ｐ明朝" charset="-128"/>
              <a:ea typeface="ＭＳ Ｐ明朝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（ﾎﾟﾘﾌﾟﾛﾋﾟﾚﾝ）高透明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45681" y="3356992"/>
            <a:ext cx="4674791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完全自動生産により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短納期・低価格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を実現。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専用加工装置で圧巻のスピード生産</a:t>
            </a:r>
            <a:endParaRPr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3673" y="1196752"/>
            <a:ext cx="4890815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①フレーム部分にフルカラー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でオリジナル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印刷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可能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超簡単ワンタッチ組み立て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！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③配りやすいサイズ感（折りたたまれた状態の配布時サイズ：約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13cm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角）</a:t>
            </a:r>
            <a:endParaRPr lang="ja-JP" altLang="en-US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59" y="1449284"/>
            <a:ext cx="3754106" cy="249178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36" y="4101575"/>
            <a:ext cx="2076808" cy="137848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485" y="4098130"/>
            <a:ext cx="2087188" cy="138537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47559" y="3565711"/>
            <a:ext cx="3275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フレームに芸能人やキャラクターを印刷すれば、一緒に写真に写っている感を楽しめます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559</TotalTime>
  <Words>109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HGP明朝E</vt:lpstr>
      <vt:lpstr>HG丸ｺﾞｼｯｸM-PRO</vt:lpstr>
      <vt:lpstr>ＭＳ Ｐゴシック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74</cp:revision>
  <dcterms:created xsi:type="dcterms:W3CDTF">2013-04-02T06:14:51Z</dcterms:created>
  <dcterms:modified xsi:type="dcterms:W3CDTF">2017-06-07T12:39:23Z</dcterms:modified>
</cp:coreProperties>
</file>