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2017/7/1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2017/7/1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263690" y="601625"/>
            <a:ext cx="89498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latin typeface="HG丸ｺﾞｼｯｸM-PRO" pitchFamily="50" charset="-128"/>
                <a:ea typeface="HG丸ｺﾞｼｯｸM-PRO" pitchFamily="50" charset="-128"/>
              </a:rPr>
              <a:t>［商品名：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製卓上</a:t>
            </a:r>
            <a:r>
              <a:rPr lang="ja-JP" altLang="en-US" sz="2800" dirty="0" smtClean="0">
                <a:latin typeface="HG丸ｺﾞｼｯｸM-PRO" pitchFamily="50" charset="-128"/>
                <a:ea typeface="HG丸ｺﾞｼｯｸM-PRO" pitchFamily="50" charset="-128"/>
              </a:rPr>
              <a:t>ポケットティッシュケース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埼玉県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153025" y="2788286"/>
            <a:ext cx="3522663" cy="156966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自社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生産</a:t>
            </a:r>
            <a:r>
              <a:rPr lang="en-US" altLang="ja-JP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シート</a:t>
            </a:r>
            <a:r>
              <a:rPr lang="en-US" altLang="ja-JP" sz="16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0.</a:t>
            </a:r>
            <a:r>
              <a:rPr lang="ja-JP" altLang="en-US" sz="16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３㎜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厚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が適度な腰としなりを維持し、コストダウンに成功しました。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独自</a:t>
            </a:r>
            <a:r>
              <a:rPr lang="ja-JP" altLang="en-US" sz="16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生産ラインにより１００万個以上にも対応可能</a:t>
            </a:r>
            <a:endParaRPr lang="ja-JP" altLang="en-US" sz="16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644008" y="1196752"/>
            <a:ext cx="4242743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風邪</a:t>
            </a:r>
            <a:r>
              <a:rPr lang="en-US" altLang="ja-JP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&amp;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花粉症対策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で季節アイテム提案可能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②</a:t>
            </a:r>
            <a:r>
              <a:rPr lang="en-US" altLang="zh-CN" sz="1600" dirty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zh-CN" altLang="en-US" sz="1600" dirty="0">
                <a:latin typeface="HG丸ｺﾞｼｯｸM-PRO" pitchFamily="50" charset="-128"/>
                <a:ea typeface="HG丸ｺﾞｼｯｸM-PRO" pitchFamily="50" charset="-128"/>
              </a:rPr>
              <a:t>円台</a:t>
            </a:r>
            <a:r>
              <a:rPr lang="en-US" altLang="zh-CN" sz="1600" dirty="0">
                <a:latin typeface="HG丸ｺﾞｼｯｸM-PRO" pitchFamily="50" charset="-128"/>
                <a:ea typeface="HG丸ｺﾞｼｯｸM-PRO" pitchFamily="50" charset="-128"/>
              </a:rPr>
              <a:t>+</a:t>
            </a:r>
            <a:r>
              <a:rPr lang="zh-CN" altLang="en-US" sz="1600" dirty="0">
                <a:latin typeface="HG丸ｺﾞｼｯｸM-PRO" pitchFamily="50" charset="-128"/>
                <a:ea typeface="HG丸ｺﾞｼｯｸM-PRO" pitchFamily="50" charset="-128"/>
              </a:rPr>
              <a:t>国産</a:t>
            </a:r>
            <a:r>
              <a:rPr lang="en-US" altLang="zh-CN" sz="1600" dirty="0">
                <a:latin typeface="HG丸ｺﾞｼｯｸM-PRO" pitchFamily="50" charset="-128"/>
                <a:ea typeface="HG丸ｺﾞｼｯｸM-PRO" pitchFamily="50" charset="-128"/>
              </a:rPr>
              <a:t>+</a:t>
            </a:r>
            <a:r>
              <a:rPr lang="zh-CN" altLang="en-US" sz="1600" dirty="0">
                <a:latin typeface="HG丸ｺﾞｼｯｸM-PRO" pitchFamily="50" charset="-128"/>
                <a:ea typeface="HG丸ｺﾞｼｯｸM-PRO" pitchFamily="50" charset="-128"/>
              </a:rPr>
              <a:t>大量部数対応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③</a:t>
            </a:r>
            <a:r>
              <a:rPr lang="ja-JP" altLang="en-US" sz="16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デスク周り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の提案に最適</a:t>
            </a:r>
            <a:endParaRPr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5153025" y="4410013"/>
            <a:ext cx="3522663" cy="156966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 smtClean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 smtClean="0">
                <a:latin typeface="ＭＳ Ｐ明朝" charset="-128"/>
                <a:ea typeface="ＭＳ Ｐ明朝" charset="-128"/>
              </a:rPr>
              <a:t>Ｗ</a:t>
            </a:r>
            <a:r>
              <a:rPr lang="en-US" altLang="ja-JP" sz="1200" dirty="0" smtClean="0">
                <a:latin typeface="ＭＳ Ｐ明朝" charset="-128"/>
                <a:ea typeface="ＭＳ Ｐ明朝" charset="-128"/>
              </a:rPr>
              <a:t>120×</a:t>
            </a:r>
            <a:r>
              <a:rPr lang="ja-JP" altLang="en-US" sz="1200" dirty="0" smtClean="0">
                <a:latin typeface="ＭＳ Ｐ明朝" charset="-128"/>
                <a:ea typeface="ＭＳ Ｐ明朝" charset="-128"/>
              </a:rPr>
              <a:t>Ｈ</a:t>
            </a:r>
            <a:r>
              <a:rPr lang="en-US" altLang="ja-JP" sz="1200" dirty="0" smtClean="0">
                <a:latin typeface="ＭＳ Ｐ明朝" charset="-128"/>
                <a:ea typeface="ＭＳ Ｐ明朝" charset="-128"/>
              </a:rPr>
              <a:t>87</a:t>
            </a:r>
            <a:r>
              <a:rPr lang="ja-JP" altLang="en-US" sz="1200" dirty="0" smtClean="0">
                <a:latin typeface="ＭＳ Ｐ明朝" charset="-128"/>
                <a:ea typeface="ＭＳ Ｐ明朝" charset="-128"/>
              </a:rPr>
              <a:t>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（ﾎﾟﾘﾌﾟﾛﾋﾟﾚﾝ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）高透明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0.3㎜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0C/4C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梱包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：要ご相談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梱包ｻｲｽﾞ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：要ご相談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製作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日数：校了後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約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日間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（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万部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）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部材在庫生産日程　要ご相談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685" y="4432120"/>
            <a:ext cx="2745323" cy="1459916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690" y="2019662"/>
            <a:ext cx="3585527" cy="23903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434</TotalTime>
  <Words>101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HGP明朝E</vt:lpstr>
      <vt:lpstr>HG丸ｺﾞｼｯｸM-PRO</vt:lpstr>
      <vt:lpstr>ＭＳ Ｐ明朝</vt:lpstr>
      <vt:lpstr>Candara</vt:lpstr>
      <vt:lpstr>Symbol</vt:lpstr>
      <vt:lpstr>ウェーブ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dc:description/>
  <cp:lastModifiedBy>大森 誠</cp:lastModifiedBy>
  <cp:revision>56</cp:revision>
  <cp:lastPrinted>2017-07-01T02:01:50Z</cp:lastPrinted>
  <dcterms:created xsi:type="dcterms:W3CDTF">2013-04-02T06:14:51Z</dcterms:created>
  <dcterms:modified xsi:type="dcterms:W3CDTF">2017-07-01T02:13:39Z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