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263690" y="601625"/>
            <a:ext cx="751359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［商品名：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しおりつき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ブックカバー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153025" y="2788286"/>
            <a:ext cx="352266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業界最多色印刷機により豊かな表現が可能。文庫本サイズ以外にもコミックサイズもあり</a:t>
            </a:r>
            <a:endParaRPr lang="en-US" altLang="ja-JP" sz="1600" b="1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大量生産・短納期に対応可能</a:t>
            </a:r>
            <a:endParaRPr lang="ja-JP" altLang="en-US" sz="160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196752"/>
            <a:ext cx="424274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紙のようにぼろぼろになりにくい、薄いけど強い素材！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②しおり付きで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度美味しい！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en-US" sz="1600" b="1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コレクターアイテムとして最適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153025" y="4410013"/>
            <a:ext cx="35226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ｻｲｽﾞ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文庫本サイズ定型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(152x108x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背幅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15mm</a:t>
            </a:r>
            <a:r>
              <a:rPr lang="en-US" altLang="ja-JP" sz="1200" dirty="0" smtClean="0">
                <a:latin typeface="ＭＳ Ｐ明朝" charset="-128"/>
                <a:ea typeface="ＭＳ Ｐ明朝" charset="-128"/>
              </a:rPr>
              <a:t>)</a:t>
            </a: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素材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（ﾎﾟﾘﾌﾟﾛﾋﾟﾚﾝ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）半透明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：要ご相談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梱包ｻｲｽﾞ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：要ご相談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約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7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日間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万部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2856295"/>
            <a:ext cx="4343253" cy="2654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444</TotalTime>
  <Words>96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HGP明朝E</vt:lpstr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大森 誠</cp:lastModifiedBy>
  <cp:revision>57</cp:revision>
  <cp:lastPrinted>2017-07-01T02:23:30Z</cp:lastPrinted>
  <dcterms:created xsi:type="dcterms:W3CDTF">2013-04-02T06:14:51Z</dcterms:created>
  <dcterms:modified xsi:type="dcterms:W3CDTF">2017-07-01T02:23:39Z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