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4660"/>
  </p:normalViewPr>
  <p:slideViewPr>
    <p:cSldViewPr>
      <p:cViewPr varScale="1">
        <p:scale>
          <a:sx n="69" d="100"/>
          <a:sy n="69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4041-EBFE-4871-BE81-E76AF25E6219}" type="datetimeFigureOut">
              <a:rPr lang="ja-JP" altLang="en-US"/>
              <a:pPr>
                <a:defRPr/>
              </a:pPr>
              <a:t>2017/7/1</a:t>
            </a:fld>
            <a:endParaRPr lang="ja-JP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43A3-99A9-4148-BB4B-609E3F0CBF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8B70C-D4DB-41DC-93DA-8D2B69055C9A}" type="datetimeFigureOut">
              <a:rPr lang="ja-JP" altLang="en-US"/>
              <a:pPr>
                <a:defRPr/>
              </a:pPr>
              <a:t>2017/7/1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EEC00-E791-484E-9CFD-DB397AE0A4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8647-4B46-4488-B2A0-A56386732AA6}" type="datetimeFigureOut">
              <a:rPr lang="ja-JP" altLang="en-US"/>
              <a:pPr>
                <a:defRPr/>
              </a:pPr>
              <a:t>2017/7/1</a:t>
            </a:fld>
            <a:endParaRPr lang="ja-JP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BBC4-3EB7-4D22-A9B0-F26EA12F1A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F5FD-F296-4DE0-89F7-45A383F07A0C}" type="datetimeFigureOut">
              <a:rPr lang="ja-JP" altLang="en-US"/>
              <a:pPr>
                <a:defRPr/>
              </a:pPr>
              <a:t>2017/7/1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A912-ABEC-41BB-AB9C-E6B20274F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B974-8041-462A-96F6-3B70E2923C17}" type="datetimeFigureOut">
              <a:rPr lang="ja-JP" altLang="en-US"/>
              <a:pPr>
                <a:defRPr/>
              </a:pPr>
              <a:t>2017/7/1</a:t>
            </a:fld>
            <a:endParaRPr lang="ja-JP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A28C-FDFA-4589-B006-0AB3A98627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C330-D7E5-488D-BEA7-D98E22E57831}" type="datetimeFigureOut">
              <a:rPr lang="ja-JP" altLang="en-US"/>
              <a:pPr>
                <a:defRPr/>
              </a:pPr>
              <a:t>2017/7/1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2DF4-CAD0-45E8-BE11-F5D2CA0C5A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8F82A-FD7D-43DB-A662-73B2E9A6EFEA}" type="datetimeFigureOut">
              <a:rPr lang="ja-JP" altLang="en-US"/>
              <a:pPr>
                <a:defRPr/>
              </a:pPr>
              <a:t>2017/7/1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2FDF-6B71-47C7-95C5-C44AF67ACB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196B-88CD-4661-85DA-96DAF1429954}" type="datetimeFigureOut">
              <a:rPr lang="ja-JP" altLang="en-US"/>
              <a:pPr>
                <a:defRPr/>
              </a:pPr>
              <a:t>2017/7/1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35FF-86F6-409A-848A-FDBC0F554C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9C87-9373-41AD-892B-285EC1B096A2}" type="datetimeFigureOut">
              <a:rPr lang="ja-JP" altLang="en-US"/>
              <a:pPr>
                <a:defRPr/>
              </a:pPr>
              <a:t>2017/7/1</a:t>
            </a:fld>
            <a:endParaRPr lang="ja-JP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709C-0964-454E-A5C3-0CD53CFF41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DAF0-3B16-48EB-BF44-1A1B885221FF}" type="datetimeFigureOut">
              <a:rPr lang="ja-JP" altLang="en-US"/>
              <a:pPr>
                <a:defRPr/>
              </a:pPr>
              <a:t>2017/7/1</a:t>
            </a:fld>
            <a:endParaRPr lang="ja-JP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559A-C625-49EF-92D8-D0251C2169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8382E-131D-401B-993B-A6F2E027EA89}" type="datetimeFigureOut">
              <a:rPr lang="ja-JP" altLang="en-US"/>
              <a:pPr>
                <a:defRPr/>
              </a:pPr>
              <a:t>2017/7/1</a:t>
            </a:fld>
            <a:endParaRPr lang="ja-JP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7C40-3BB4-4BE7-9846-596E378832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84865-C10C-4380-87C2-35490C73291B}" type="datetimeFigureOut">
              <a:rPr lang="ja-JP" altLang="en-US"/>
              <a:pPr>
                <a:defRPr/>
              </a:pPr>
              <a:t>2017/7/1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05A3E-8C61-4082-B0D3-1480B789F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683568" y="548680"/>
            <a:ext cx="83391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［商品名：</a:t>
            </a:r>
            <a:r>
              <a:rPr lang="en-US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A4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サイズ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カチッと白</a:t>
            </a:r>
            <a:r>
              <a:rPr lang="en-US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うちわ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　　］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355976" y="6093296"/>
            <a:ext cx="4564070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〒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338-0004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埼玉県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さいたま市中央区本西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4-16-15</a:t>
            </a:r>
          </a:p>
          <a:p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048-853-5221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64088" y="4365104"/>
            <a:ext cx="3522663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ｻｲｽﾞ：</a:t>
            </a:r>
            <a:r>
              <a:rPr lang="pl-PL" altLang="ja-JP" sz="1200" dirty="0" smtClean="0">
                <a:latin typeface="ＭＳ Ｐ明朝" charset="-128"/>
                <a:ea typeface="ＭＳ Ｐ明朝" charset="-128"/>
              </a:rPr>
              <a:t> </a:t>
            </a:r>
            <a:r>
              <a:rPr lang="ja-JP" altLang="en-US" sz="1200" dirty="0" smtClean="0">
                <a:latin typeface="ＭＳ Ｐ明朝" charset="-128"/>
                <a:ea typeface="ＭＳ Ｐ明朝" charset="-128"/>
              </a:rPr>
              <a:t>Ｗ２</a:t>
            </a:r>
            <a:r>
              <a:rPr lang="en-US" altLang="ja-JP" sz="1200" dirty="0" smtClean="0">
                <a:latin typeface="ＭＳ Ｐ明朝" charset="-128"/>
                <a:ea typeface="ＭＳ Ｐ明朝" charset="-128"/>
              </a:rPr>
              <a:t>10×</a:t>
            </a:r>
            <a:r>
              <a:rPr lang="ja-JP" altLang="en-US" sz="1200" dirty="0" smtClean="0">
                <a:latin typeface="ＭＳ Ｐ明朝" charset="-128"/>
                <a:ea typeface="ＭＳ Ｐ明朝" charset="-128"/>
              </a:rPr>
              <a:t>Ｈ２９７㎜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素材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1200" dirty="0" smtClean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（ﾎﾟﾘﾌﾟﾛﾋﾟﾚﾝ）ｽｰﾊﾟｰﾎﾜｲﾄ</a:t>
            </a:r>
            <a:r>
              <a:rPr lang="en-US" altLang="ja-JP" sz="1200" dirty="0" smtClean="0">
                <a:latin typeface="HG丸ｺﾞｼｯｸM-PRO" pitchFamily="50" charset="-128"/>
                <a:ea typeface="HG丸ｺﾞｼｯｸM-PRO" pitchFamily="50" charset="-128"/>
              </a:rPr>
              <a:t>0.5㎜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厚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印刷：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UV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ｵﾌｾｯﾄ印刷　</a:t>
            </a:r>
            <a:r>
              <a:rPr lang="en-US" altLang="ja-JP" sz="1200" dirty="0" smtClean="0">
                <a:latin typeface="HG丸ｺﾞｼｯｸM-PRO" pitchFamily="50" charset="-128"/>
                <a:ea typeface="HG丸ｺﾞｼｯｸM-PRO" pitchFamily="50" charset="-128"/>
              </a:rPr>
              <a:t>4C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＋ニス</a:t>
            </a:r>
            <a:r>
              <a:rPr lang="en-US" altLang="ja-JP" sz="1200" dirty="0" smtClean="0">
                <a:latin typeface="HG丸ｺﾞｼｯｸM-PRO" pitchFamily="50" charset="-128"/>
                <a:ea typeface="HG丸ｺﾞｼｯｸM-PRO" pitchFamily="50" charset="-128"/>
              </a:rPr>
              <a:t>/4C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＋ニス</a:t>
            </a:r>
            <a:endParaRPr lang="ja-JP" altLang="en-US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梱包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：ご相談ください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梱包ｻｲｽﾞ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：ご相談ください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製作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日数：校了後　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約</a:t>
            </a:r>
            <a:r>
              <a:rPr lang="en-US" altLang="ja-JP" sz="1200" dirty="0" smtClean="0">
                <a:latin typeface="HG丸ｺﾞｼｯｸM-PRO" pitchFamily="50" charset="-128"/>
                <a:ea typeface="HG丸ｺﾞｼｯｸM-PRO" pitchFamily="50" charset="-128"/>
              </a:rPr>
              <a:t>7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日間（</a:t>
            </a:r>
            <a:r>
              <a:rPr lang="en-US" altLang="ja-JP" sz="12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万部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200" dirty="0" smtClean="0"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部材生産日程要ご相談</a:t>
            </a:r>
            <a:endParaRPr lang="ja-JP" altLang="en-US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生産地：日本　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埼玉県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932040" y="2780928"/>
            <a:ext cx="3522663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当社メリット：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自社生産</a:t>
            </a:r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シートに改良を加えることで両面印刷を可能となり、</a:t>
            </a:r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0.5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㎜厚の適度な腰としなりを維持することに成功しまた。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093296"/>
            <a:ext cx="2886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44008" y="1196752"/>
            <a:ext cx="4242743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商品特徴：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①簡易うちわの新しい形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②適度なプレミアム感と価格を両立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③直前短納期・大量受注に対応可能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④両面印刷が可能で広告効果大</a:t>
            </a:r>
            <a:endParaRPr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4542" t="11610" r="42805" b="5094"/>
          <a:stretch>
            <a:fillRect/>
          </a:stretch>
        </p:blipFill>
        <p:spPr bwMode="auto">
          <a:xfrm>
            <a:off x="107504" y="2276872"/>
            <a:ext cx="2189999" cy="31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4542" t="11610" r="42805" b="5704"/>
          <a:stretch>
            <a:fillRect/>
          </a:stretch>
        </p:blipFill>
        <p:spPr bwMode="auto">
          <a:xfrm>
            <a:off x="2339752" y="2267108"/>
            <a:ext cx="1152128" cy="164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98287"/>
            <a:ext cx="1373907" cy="10304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94" y="4767419"/>
            <a:ext cx="1671959" cy="1253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420</TotalTime>
  <Words>115</Words>
  <Application>Microsoft Office PowerPoint</Application>
  <PresentationFormat>画面に合わせる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HGP明朝E</vt:lpstr>
      <vt:lpstr>HG丸ｺﾞｼｯｸM-PRO</vt:lpstr>
      <vt:lpstr>ＭＳ Ｐゴシック</vt:lpstr>
      <vt:lpstr>ＭＳ Ｐ明朝</vt:lpstr>
      <vt:lpstr>Arial</vt:lpstr>
      <vt:lpstr>Candara</vt:lpstr>
      <vt:lpstr>Symbol</vt:lpstr>
      <vt:lpstr>ウェーブ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商材紹介</dc:title>
  <dc:creator>古瀬 康弘</dc:creator>
  <cp:lastModifiedBy>大森 誠</cp:lastModifiedBy>
  <cp:revision>58</cp:revision>
  <dcterms:created xsi:type="dcterms:W3CDTF">2013-04-02T06:14:51Z</dcterms:created>
  <dcterms:modified xsi:type="dcterms:W3CDTF">2017-07-01T09:38:13Z</dcterms:modified>
</cp:coreProperties>
</file>