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70" d="100"/>
          <a:sy n="70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2015/12/15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59298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スノーファイル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60040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ｽﾊﾟｰﾎﾜｲﾄ（ﾎﾟﾘﾌﾟﾛﾋﾟﾚﾝ）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smtClean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smtClean="0">
                <a:latin typeface="HG丸ｺﾞｼｯｸM-PRO" pitchFamily="50" charset="-128"/>
                <a:ea typeface="HG丸ｺﾞｼｯｸM-PRO" pitchFamily="50" charset="-128"/>
              </a:rPr>
              <a:t>ニス </a:t>
            </a:r>
            <a:r>
              <a:rPr lang="en-US" altLang="ja-JP" sz="1200" smtClean="0">
                <a:latin typeface="HG丸ｺﾞｼｯｸM-PRO" pitchFamily="50" charset="-128"/>
                <a:ea typeface="HG丸ｺﾞｼｯｸM-PRO" pitchFamily="50" charset="-128"/>
              </a:rPr>
              <a:t>/ 0 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500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716016" y="2780928"/>
            <a:ext cx="3816424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世の中にないシートを一から作ることにより、新しい商品提案が可能。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裏移りしにくく、高品質印刷でタレントの案件にも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165304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556792"/>
            <a:ext cx="4499992" cy="113877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7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7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 smtClean="0">
                <a:latin typeface="HG丸ｺﾞｼｯｸM-PRO" pitchFamily="50" charset="-128"/>
                <a:ea typeface="HG丸ｺﾞｼｯｸM-PRO" pitchFamily="50" charset="-128"/>
              </a:rPr>
              <a:t>①独自開発の</a:t>
            </a:r>
            <a:r>
              <a:rPr lang="ja-JP" altLang="en-US" sz="17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白ＰＰで高品質の印刷</a:t>
            </a:r>
            <a:r>
              <a:rPr lang="ja-JP" altLang="en-US" sz="1700" dirty="0" smtClean="0">
                <a:latin typeface="HG丸ｺﾞｼｯｸM-PRO" pitchFamily="50" charset="-128"/>
                <a:ea typeface="HG丸ｺﾞｼｯｸM-PRO" pitchFamily="50" charset="-128"/>
              </a:rPr>
              <a:t>が可能。</a:t>
            </a:r>
            <a:endParaRPr lang="en-US" altLang="ja-JP" sz="17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 smtClean="0">
                <a:latin typeface="HG丸ｺﾞｼｯｸM-PRO" pitchFamily="50" charset="-128"/>
                <a:ea typeface="HG丸ｺﾞｼｯｸM-PRO" pitchFamily="50" charset="-128"/>
              </a:rPr>
              <a:t>②原反自体が白く</a:t>
            </a:r>
            <a:r>
              <a:rPr lang="ja-JP" altLang="en-US" sz="17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裏透けしずらい</a:t>
            </a:r>
            <a:r>
              <a:rPr lang="ja-JP" altLang="en-US" sz="1700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7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 smtClean="0">
                <a:latin typeface="HG丸ｺﾞｼｯｸM-PRO" pitchFamily="50" charset="-128"/>
                <a:ea typeface="HG丸ｺﾞｼｯｸM-PRO" pitchFamily="50" charset="-128"/>
              </a:rPr>
              <a:t>③マット調の仕上がりで高級感アップ</a:t>
            </a:r>
            <a:endParaRPr lang="ja-JP" altLang="en-US" sz="17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lum bright="-3000" contrast="10000"/>
          </a:blip>
          <a:srcRect l="5342" t="5714" r="4658" b="8571"/>
          <a:stretch>
            <a:fillRect/>
          </a:stretch>
        </p:blipFill>
        <p:spPr bwMode="auto">
          <a:xfrm rot="16200000">
            <a:off x="-252536" y="1628800"/>
            <a:ext cx="302433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lum contrast="-10000"/>
          </a:blip>
          <a:srcRect l="24000" t="20000" r="4000" b="2000"/>
          <a:stretch>
            <a:fillRect/>
          </a:stretch>
        </p:blipFill>
        <p:spPr bwMode="auto">
          <a:xfrm rot="10800000">
            <a:off x="2411760" y="1196752"/>
            <a:ext cx="209377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lum contrast="-10000"/>
          </a:blip>
          <a:srcRect l="9352" t="34000" r="7981"/>
          <a:stretch>
            <a:fillRect/>
          </a:stretch>
        </p:blipFill>
        <p:spPr bwMode="auto">
          <a:xfrm rot="10800000">
            <a:off x="2699792" y="3933056"/>
            <a:ext cx="1894028" cy="20162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lum bright="-3000" contrast="10000"/>
          </a:blip>
          <a:srcRect l="11413" t="8696" r="13587"/>
          <a:stretch>
            <a:fillRect/>
          </a:stretch>
        </p:blipFill>
        <p:spPr bwMode="auto">
          <a:xfrm rot="5400000">
            <a:off x="450399" y="4094217"/>
            <a:ext cx="2050513" cy="187220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テキスト ボックス 13"/>
          <p:cNvSpPr txBox="1"/>
          <p:nvPr/>
        </p:nvSpPr>
        <p:spPr>
          <a:xfrm>
            <a:off x="611560" y="105273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スノーファイル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55776" y="105273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通常のクリアファイル</a:t>
            </a:r>
            <a:endParaRPr kumimoji="1" lang="ja-JP" altLang="en-US" sz="1400" b="1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2051720" y="5661248"/>
            <a:ext cx="1440160" cy="504056"/>
          </a:xfrm>
          <a:prstGeom prst="wedgeRoundRectCallout">
            <a:avLst>
              <a:gd name="adj1" fmla="val -63252"/>
              <a:gd name="adj2" fmla="val -69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タレントの顔に裏移りしない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505</TotalTime>
  <Words>110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k.satoh</cp:lastModifiedBy>
  <cp:revision>65</cp:revision>
  <dcterms:created xsi:type="dcterms:W3CDTF">2013-04-02T06:14:51Z</dcterms:created>
  <dcterms:modified xsi:type="dcterms:W3CDTF">2015-12-15T07:53:41Z</dcterms:modified>
</cp:coreProperties>
</file>