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69" d="100"/>
          <a:sy n="69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2017/7/13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725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 smtClean="0">
                <a:latin typeface="HG丸ｺﾞｼｯｸM-PRO" pitchFamily="50" charset="-128"/>
                <a:ea typeface="HG丸ｺﾞｼｯｸM-PRO" pitchFamily="50" charset="-128"/>
              </a:rPr>
              <a:t>［商品名：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2800" dirty="0" smtClean="0">
                <a:latin typeface="HG丸ｺﾞｼｯｸM-PRO" pitchFamily="50" charset="-128"/>
                <a:ea typeface="HG丸ｺﾞｼｯｸM-PRO" pitchFamily="50" charset="-128"/>
              </a:rPr>
              <a:t>スノーファイル　グロッシー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355976" y="6093296"/>
            <a:ext cx="4564070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埼玉県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さいたま市中央区本西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600400" cy="13849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 smtClean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 smtClean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 smtClean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 smtClean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ｽﾊﾟｰﾎﾜｲﾄ（ﾎﾟﾘﾌﾟﾛﾋﾟﾚﾝ）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smtClean="0">
                <a:latin typeface="HG丸ｺﾞｼｯｸM-PRO" pitchFamily="50" charset="-128"/>
                <a:ea typeface="HG丸ｺﾞｼｯｸM-PRO" pitchFamily="50" charset="-128"/>
              </a:rPr>
              <a:t>＋ニス </a:t>
            </a:r>
            <a:r>
              <a:rPr lang="en-US" altLang="ja-JP" sz="1200" smtClean="0">
                <a:latin typeface="HG丸ｺﾞｼｯｸM-PRO" pitchFamily="50" charset="-128"/>
                <a:ea typeface="HG丸ｺﾞｼｯｸM-PRO" pitchFamily="50" charset="-128"/>
              </a:rPr>
              <a:t>/ 0 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500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部ﾀﾞﾝﾎﾞｰﾙ梱包</a:t>
            </a:r>
            <a:endParaRPr lang="en-US" altLang="ja-JP" sz="12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梱包ｻｲｽﾞ：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W320×D230×H250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㎜　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13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㎏</a:t>
            </a:r>
            <a:endParaRPr lang="en-US" altLang="ja-JP" sz="12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製作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日数：校了後　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約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716016" y="2780928"/>
            <a:ext cx="3816424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 smtClean="0">
                <a:latin typeface="HG丸ｺﾞｼｯｸM-PRO" pitchFamily="50" charset="-128"/>
                <a:ea typeface="HG丸ｺﾞｼｯｸM-PRO" pitchFamily="50" charset="-128"/>
              </a:rPr>
              <a:t>世の中にないシートを一から作ることにより、新しい商品提案が可能。</a:t>
            </a:r>
            <a:endParaRPr lang="en-US" altLang="ja-JP" sz="16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6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回の印刷でフルカラーとグロス・ザラザラ処理が同時に可能</a:t>
            </a:r>
            <a:endParaRPr lang="ja-JP" altLang="en-US" sz="16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165304"/>
            <a:ext cx="28860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556792"/>
            <a:ext cx="4499992" cy="113877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700" dirty="0" smtClean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7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700" dirty="0" smtClean="0">
                <a:latin typeface="HG丸ｺﾞｼｯｸM-PRO" pitchFamily="50" charset="-128"/>
                <a:ea typeface="HG丸ｺﾞｼｯｸM-PRO" pitchFamily="50" charset="-128"/>
              </a:rPr>
              <a:t>①特殊印刷により</a:t>
            </a:r>
            <a:r>
              <a:rPr lang="ja-JP" altLang="en-US" sz="17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グロスとザラザラ処理</a:t>
            </a:r>
            <a:endParaRPr lang="en-US" altLang="ja-JP" sz="1700" b="1" dirty="0" smtClean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700" dirty="0">
                <a:latin typeface="HG丸ｺﾞｼｯｸM-PRO" pitchFamily="50" charset="-128"/>
                <a:ea typeface="HG丸ｺﾞｼｯｸM-PRO" pitchFamily="50" charset="-128"/>
              </a:rPr>
              <a:t>②独自開発の</a:t>
            </a:r>
            <a:r>
              <a:rPr lang="ja-JP" altLang="en-US" sz="17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白ＰＰで高品質の印刷</a:t>
            </a:r>
            <a:r>
              <a:rPr lang="ja-JP" altLang="en-US" sz="1700" dirty="0">
                <a:latin typeface="HG丸ｺﾞｼｯｸM-PRO" pitchFamily="50" charset="-128"/>
                <a:ea typeface="HG丸ｺﾞｼｯｸM-PRO" pitchFamily="50" charset="-128"/>
              </a:rPr>
              <a:t>が可能。</a:t>
            </a:r>
            <a:endParaRPr lang="en-US" altLang="ja-JP" sz="17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700" dirty="0" smtClean="0">
                <a:latin typeface="HG丸ｺﾞｼｯｸM-PRO" pitchFamily="50" charset="-128"/>
                <a:ea typeface="HG丸ｺﾞｼｯｸM-PRO" pitchFamily="50" charset="-128"/>
              </a:rPr>
              <a:t>③</a:t>
            </a:r>
            <a:r>
              <a:rPr lang="ja-JP" altLang="en-US" sz="1700" dirty="0">
                <a:latin typeface="HG丸ｺﾞｼｯｸM-PRO" pitchFamily="50" charset="-128"/>
                <a:ea typeface="HG丸ｺﾞｼｯｸM-PRO" pitchFamily="50" charset="-128"/>
              </a:rPr>
              <a:t>原反自体が白く</a:t>
            </a:r>
            <a:r>
              <a:rPr lang="ja-JP" altLang="en-US" sz="17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裏透けしずらい</a:t>
            </a:r>
            <a:r>
              <a:rPr lang="ja-JP" altLang="en-US" sz="1700" dirty="0">
                <a:latin typeface="HG丸ｺﾞｼｯｸM-PRO" pitchFamily="50" charset="-128"/>
                <a:ea typeface="HG丸ｺﾞｼｯｸM-PRO" pitchFamily="50" charset="-128"/>
              </a:rPr>
              <a:t>。</a:t>
            </a:r>
            <a:endParaRPr lang="en-US" altLang="ja-JP" sz="17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lum contrast="-10000"/>
          </a:blip>
          <a:srcRect l="9352" t="34000" r="7981"/>
          <a:stretch>
            <a:fillRect/>
          </a:stretch>
        </p:blipFill>
        <p:spPr bwMode="auto">
          <a:xfrm rot="10800000">
            <a:off x="2459658" y="1620744"/>
            <a:ext cx="1894028" cy="2016224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lum bright="-3000" contrast="10000"/>
          </a:blip>
          <a:srcRect l="11413" t="8696" r="13587"/>
          <a:stretch>
            <a:fillRect/>
          </a:stretch>
        </p:blipFill>
        <p:spPr bwMode="auto">
          <a:xfrm rot="5400000">
            <a:off x="288447" y="1580468"/>
            <a:ext cx="2050513" cy="1872208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テキスト ボックス 13"/>
          <p:cNvSpPr txBox="1"/>
          <p:nvPr/>
        </p:nvSpPr>
        <p:spPr>
          <a:xfrm>
            <a:off x="593623" y="1204760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</a:rPr>
              <a:t>スノーファイル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55776" y="1312301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/>
              <a:t>通常のクリアファイル</a:t>
            </a:r>
            <a:endParaRPr kumimoji="1" lang="ja-JP" altLang="en-US" sz="1400" b="1" dirty="0"/>
          </a:p>
        </p:txBody>
      </p:sp>
      <p:sp>
        <p:nvSpPr>
          <p:cNvPr id="19" name="角丸四角形吹き出し 18"/>
          <p:cNvSpPr/>
          <p:nvPr/>
        </p:nvSpPr>
        <p:spPr>
          <a:xfrm>
            <a:off x="1331640" y="3265091"/>
            <a:ext cx="1440160" cy="504056"/>
          </a:xfrm>
          <a:prstGeom prst="wedgeRoundRectCallout">
            <a:avLst>
              <a:gd name="adj1" fmla="val 48342"/>
              <a:gd name="adj2" fmla="val -1059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タレントの顔に裏移りしない</a:t>
            </a:r>
            <a:endParaRPr kumimoji="1" lang="ja-JP" altLang="en-US" sz="1400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07578" y="4020667"/>
            <a:ext cx="2012161" cy="1509121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71" y="3828578"/>
            <a:ext cx="2327178" cy="19297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515</TotalTime>
  <Words>115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HGP明朝E</vt:lpstr>
      <vt:lpstr>HG丸ｺﾞｼｯｸM-PRO</vt:lpstr>
      <vt:lpstr>ＭＳ Ｐゴシック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大森 誠</cp:lastModifiedBy>
  <cp:revision>67</cp:revision>
  <dcterms:created xsi:type="dcterms:W3CDTF">2013-04-02T06:14:51Z</dcterms:created>
  <dcterms:modified xsi:type="dcterms:W3CDTF">2017-07-13T02:19:40Z</dcterms:modified>
</cp:coreProperties>
</file>