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74" autoAdjust="0"/>
    <p:restoredTop sz="94660"/>
  </p:normalViewPr>
  <p:slideViewPr>
    <p:cSldViewPr>
      <p:cViewPr varScale="1">
        <p:scale>
          <a:sx n="69" d="100"/>
          <a:sy n="69" d="100"/>
        </p:scale>
        <p:origin x="157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E4041-EBFE-4871-BE81-E76AF25E6219}" type="datetimeFigureOut">
              <a:rPr lang="ja-JP" altLang="en-US"/>
              <a:pPr>
                <a:defRPr/>
              </a:pPr>
              <a:t>2017/7/1</a:t>
            </a:fld>
            <a:endParaRPr lang="ja-JP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443A3-99A9-4148-BB4B-609E3F0CBF9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8B70C-D4DB-41DC-93DA-8D2B69055C9A}" type="datetimeFigureOut">
              <a:rPr lang="ja-JP" altLang="en-US"/>
              <a:pPr>
                <a:defRPr/>
              </a:pPr>
              <a:t>2017/7/1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EEC00-E791-484E-9CFD-DB397AE0A4B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E8647-4B46-4488-B2A0-A56386732AA6}" type="datetimeFigureOut">
              <a:rPr lang="ja-JP" altLang="en-US"/>
              <a:pPr>
                <a:defRPr/>
              </a:pPr>
              <a:t>2017/7/1</a:t>
            </a:fld>
            <a:endParaRPr lang="ja-JP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0BBC4-3EB7-4D22-A9B0-F26EA12F1A8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EF5FD-F296-4DE0-89F7-45A383F07A0C}" type="datetimeFigureOut">
              <a:rPr lang="ja-JP" altLang="en-US"/>
              <a:pPr>
                <a:defRPr/>
              </a:pPr>
              <a:t>2017/7/1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1A912-ABEC-41BB-AB9C-E6B20274F2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4B974-8041-462A-96F6-3B70E2923C17}" type="datetimeFigureOut">
              <a:rPr lang="ja-JP" altLang="en-US"/>
              <a:pPr>
                <a:defRPr/>
              </a:pPr>
              <a:t>2017/7/1</a:t>
            </a:fld>
            <a:endParaRPr lang="ja-JP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EA28C-FDFA-4589-B006-0AB3A986279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FC330-D7E5-488D-BEA7-D98E22E57831}" type="datetimeFigureOut">
              <a:rPr lang="ja-JP" altLang="en-US"/>
              <a:pPr>
                <a:defRPr/>
              </a:pPr>
              <a:t>2017/7/1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82DF4-CAD0-45E8-BE11-F5D2CA0C5AC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8F82A-FD7D-43DB-A662-73B2E9A6EFEA}" type="datetimeFigureOut">
              <a:rPr lang="ja-JP" altLang="en-US"/>
              <a:pPr>
                <a:defRPr/>
              </a:pPr>
              <a:t>2017/7/1</a:t>
            </a:fld>
            <a:endParaRPr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E2FDF-6B71-47C7-95C5-C44AF67ACBB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0196B-88CD-4661-85DA-96DAF1429954}" type="datetimeFigureOut">
              <a:rPr lang="ja-JP" altLang="en-US"/>
              <a:pPr>
                <a:defRPr/>
              </a:pPr>
              <a:t>2017/7/1</a:t>
            </a:fld>
            <a:endParaRPr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335FF-86F6-409A-848A-FDBC0F554C0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79C87-9373-41AD-892B-285EC1B096A2}" type="datetimeFigureOut">
              <a:rPr lang="ja-JP" altLang="en-US"/>
              <a:pPr>
                <a:defRPr/>
              </a:pPr>
              <a:t>2017/7/1</a:t>
            </a:fld>
            <a:endParaRPr lang="ja-JP" altLang="en-US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8709C-0964-454E-A5C3-0CD53CFF412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7DAF0-3B16-48EB-BF44-1A1B885221FF}" type="datetimeFigureOut">
              <a:rPr lang="ja-JP" altLang="en-US"/>
              <a:pPr>
                <a:defRPr/>
              </a:pPr>
              <a:t>2017/7/1</a:t>
            </a:fld>
            <a:endParaRPr lang="ja-JP" alt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F559A-C625-49EF-92D8-D0251C21690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8382E-131D-401B-993B-A6F2E027EA89}" type="datetimeFigureOut">
              <a:rPr lang="ja-JP" altLang="en-US"/>
              <a:pPr>
                <a:defRPr/>
              </a:pPr>
              <a:t>2017/7/1</a:t>
            </a:fld>
            <a:endParaRPr lang="ja-JP" alt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C7C40-3BB4-4BE7-9846-596E3788320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F584865-C10C-4380-87C2-35490C73291B}" type="datetimeFigureOut">
              <a:rPr lang="ja-JP" altLang="en-US"/>
              <a:pPr>
                <a:defRPr/>
              </a:pPr>
              <a:t>2017/7/1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AE05A3E-8C61-4082-B0D3-1480B789F2B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74" r:id="rId7"/>
    <p:sldLayoutId id="2147483675" r:id="rId8"/>
    <p:sldLayoutId id="2147483676" r:id="rId9"/>
    <p:sldLayoutId id="2147483667" r:id="rId10"/>
    <p:sldLayoutId id="214748367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269954" y="487721"/>
            <a:ext cx="898194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［商品名：</a:t>
            </a: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ﾏｼﾞｯｷﾘﾝ　</a:t>
            </a: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間仕切りマジックファイル</a:t>
            </a: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　］</a:t>
            </a:r>
          </a:p>
        </p:txBody>
      </p:sp>
      <p:cxnSp>
        <p:nvCxnSpPr>
          <p:cNvPr id="8" name="直線コネクタ 7"/>
          <p:cNvCxnSpPr/>
          <p:nvPr/>
        </p:nvCxnSpPr>
        <p:spPr>
          <a:xfrm>
            <a:off x="468313" y="6021388"/>
            <a:ext cx="8207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4355976" y="6093296"/>
            <a:ext cx="4564070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〒</a:t>
            </a:r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338-0004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埼玉県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さいたま市中央区本西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4-16-15</a:t>
            </a:r>
          </a:p>
          <a:p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048-853-5221</a:t>
            </a:r>
            <a:endParaRPr lang="en-US" altLang="ja-JP" sz="14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5076056" y="4365104"/>
            <a:ext cx="3666679" cy="138499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ｻｲｽﾞ：</a:t>
            </a:r>
            <a:r>
              <a:rPr lang="pl-PL" altLang="ja-JP" sz="1200" dirty="0" smtClean="0">
                <a:latin typeface="ＭＳ Ｐ明朝" charset="-128"/>
                <a:ea typeface="ＭＳ Ｐ明朝" charset="-128"/>
              </a:rPr>
              <a:t> </a:t>
            </a:r>
            <a:r>
              <a:rPr lang="ja-JP" altLang="en-US" sz="1200" dirty="0" smtClean="0">
                <a:latin typeface="ＭＳ Ｐ明朝" charset="-128"/>
                <a:ea typeface="ＭＳ Ｐ明朝" charset="-128"/>
              </a:rPr>
              <a:t>Ｗ２１９</a:t>
            </a:r>
            <a:r>
              <a:rPr lang="en-US" altLang="ja-JP" sz="1200" dirty="0" smtClean="0">
                <a:latin typeface="ＭＳ Ｐ明朝" charset="-128"/>
                <a:ea typeface="ＭＳ Ｐ明朝" charset="-128"/>
              </a:rPr>
              <a:t>×</a:t>
            </a:r>
            <a:r>
              <a:rPr lang="ja-JP" altLang="en-US" sz="1200" dirty="0" smtClean="0">
                <a:latin typeface="ＭＳ Ｐ明朝" charset="-128"/>
                <a:ea typeface="ＭＳ Ｐ明朝" charset="-128"/>
              </a:rPr>
              <a:t>Ｈ３１０㎜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素材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（ﾎﾟﾘﾌﾟﾛﾋﾟﾚﾝ）半透明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0.2㎜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厚</a:t>
            </a:r>
            <a:endParaRPr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印刷：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UV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ｵﾌｾｯﾄ印刷　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0C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/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白白＋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4C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＋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白白＋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ニス</a:t>
            </a:r>
            <a:endParaRPr lang="ja-JP" altLang="en-US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梱包：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300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部ﾀﾞﾝﾎﾞｰﾙ梱包</a:t>
            </a:r>
            <a:endParaRPr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梱包ｻｲｽﾞ：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W320×D230×H250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㎜　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12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㎏</a:t>
            </a:r>
            <a:endParaRPr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製作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日数：校了後　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約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10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日間（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万部）</a:t>
            </a:r>
            <a:endParaRPr lang="ja-JP" altLang="en-US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生産地：日本　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埼玉県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4073673" y="3089038"/>
            <a:ext cx="4674791" cy="120032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当社メリット：</a:t>
            </a:r>
          </a:p>
          <a:p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完全自動生産により</a:t>
            </a:r>
            <a:r>
              <a:rPr lang="ja-JP" altLang="en-US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短納期・低価格</a:t>
            </a: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を実現。</a:t>
            </a:r>
            <a:endParaRPr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加工精度の向上により</a:t>
            </a:r>
            <a:r>
              <a:rPr lang="ja-JP" altLang="en-US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ギミックに</a:t>
            </a: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も対応</a:t>
            </a: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。</a:t>
            </a:r>
            <a:endParaRPr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dirty="0">
                <a:latin typeface="HG丸ｺﾞｼｯｸM-PRO" pitchFamily="50" charset="-128"/>
                <a:ea typeface="HG丸ｺﾞｼｯｸM-PRO" pitchFamily="50" charset="-128"/>
              </a:rPr>
              <a:t>業界最多色１１</a:t>
            </a:r>
            <a:r>
              <a:rPr lang="en-US" altLang="ja-JP" dirty="0">
                <a:latin typeface="HG丸ｺﾞｼｯｸM-PRO" pitchFamily="50" charset="-128"/>
                <a:ea typeface="HG丸ｺﾞｼｯｸM-PRO" pitchFamily="50" charset="-128"/>
              </a:rPr>
              <a:t>C</a:t>
            </a:r>
            <a:r>
              <a:rPr lang="ja-JP" altLang="en-US" dirty="0">
                <a:latin typeface="HG丸ｺﾞｼｯｸM-PRO" pitchFamily="50" charset="-128"/>
                <a:ea typeface="HG丸ｺﾞｼｯｸM-PRO" pitchFamily="50" charset="-128"/>
              </a:rPr>
              <a:t>印刷による</a:t>
            </a: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表現力</a:t>
            </a:r>
            <a:endParaRPr lang="en-US" altLang="ja-JP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16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093296"/>
            <a:ext cx="28860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4073673" y="1196752"/>
            <a:ext cx="4890815" cy="175432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商品特徴：</a:t>
            </a:r>
            <a:endParaRPr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①仕切りがあることで</a:t>
            </a:r>
            <a:r>
              <a:rPr lang="en-US" altLang="ja-JP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2</a:t>
            </a:r>
            <a:r>
              <a:rPr lang="ja-JP" altLang="en-US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種類の書類を分けて保存可能</a:t>
            </a:r>
            <a:endParaRPr lang="en-US" altLang="ja-JP" b="1" dirty="0" smtClean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②書類の有無により</a:t>
            </a:r>
            <a:r>
              <a:rPr lang="ja-JP" altLang="en-US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絵柄が変化するマジック仕様</a:t>
            </a:r>
            <a:endParaRPr lang="en-US" altLang="ja-JP" b="1" dirty="0" smtClean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③</a:t>
            </a: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自社開発の自動溶着機で</a:t>
            </a:r>
            <a:r>
              <a:rPr lang="ja-JP" altLang="en-US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大量生産に対応</a:t>
            </a:r>
            <a:endParaRPr lang="ja-JP" altLang="en-US" b="1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116" y="1988684"/>
            <a:ext cx="3501009" cy="2625757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54" y="1701447"/>
            <a:ext cx="1053772" cy="1387591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1196" y="4599734"/>
            <a:ext cx="1700808" cy="1275606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628587" y="4596917"/>
            <a:ext cx="1740815" cy="1305611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195412" y="4602787"/>
            <a:ext cx="1725234" cy="1293926"/>
          </a:xfrm>
          <a:prstGeom prst="rect">
            <a:avLst/>
          </a:prstGeom>
        </p:spPr>
      </p:pic>
      <p:sp>
        <p:nvSpPr>
          <p:cNvPr id="9" name="右矢印 8"/>
          <p:cNvSpPr/>
          <p:nvPr/>
        </p:nvSpPr>
        <p:spPr>
          <a:xfrm>
            <a:off x="1609403" y="5057601"/>
            <a:ext cx="236786" cy="5152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右矢印 16"/>
          <p:cNvSpPr/>
          <p:nvPr/>
        </p:nvSpPr>
        <p:spPr>
          <a:xfrm>
            <a:off x="3150611" y="5057601"/>
            <a:ext cx="236786" cy="5152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557</TotalTime>
  <Words>106</Words>
  <Application>Microsoft Office PowerPoint</Application>
  <PresentationFormat>画面に合わせる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HGP明朝E</vt:lpstr>
      <vt:lpstr>HG丸ｺﾞｼｯｸM-PRO</vt:lpstr>
      <vt:lpstr>ＭＳ Ｐゴシック</vt:lpstr>
      <vt:lpstr>ＭＳ Ｐ明朝</vt:lpstr>
      <vt:lpstr>Arial</vt:lpstr>
      <vt:lpstr>Candara</vt:lpstr>
      <vt:lpstr>Symbol</vt:lpstr>
      <vt:lpstr>ウェーブ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商材紹介</dc:title>
  <dc:creator>古瀬 康弘</dc:creator>
  <cp:lastModifiedBy>大森 誠</cp:lastModifiedBy>
  <cp:revision>73</cp:revision>
  <dcterms:created xsi:type="dcterms:W3CDTF">2013-04-02T06:14:51Z</dcterms:created>
  <dcterms:modified xsi:type="dcterms:W3CDTF">2017-07-01T01:44:56Z</dcterms:modified>
</cp:coreProperties>
</file>