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9" d="100"/>
          <a:sy n="69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69954" y="487721"/>
            <a:ext cx="89819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ﾏｼﾞｯｷﾘﾝ　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間仕切りマジックファイル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76056" y="4365104"/>
            <a:ext cx="3666679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Ｗ２１９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白白＋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白白＋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300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073673" y="3089038"/>
            <a:ext cx="4674791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完全自動生産により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短納期・低価格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を実現。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加工精度の向上により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ギミックに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も対応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業界最多色１１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印刷による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表現力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73673" y="1196752"/>
            <a:ext cx="4890815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①仕切りがあることで</a:t>
            </a:r>
            <a:r>
              <a:rPr lang="en-US" altLang="ja-JP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種類の書類を分けて保存可能</a:t>
            </a:r>
            <a:endParaRPr lang="en-US" altLang="ja-JP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②書類の有無により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絵柄が変化するマジック仕様</a:t>
            </a:r>
            <a:endParaRPr lang="en-US" altLang="ja-JP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自社開発の自動溶着機で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大量生産に対応</a:t>
            </a:r>
            <a:endParaRPr lang="ja-JP" altLang="en-US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16" y="1988684"/>
            <a:ext cx="3501009" cy="262575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54" y="1701447"/>
            <a:ext cx="1053772" cy="138759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96" y="4599734"/>
            <a:ext cx="1700808" cy="127560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28587" y="4596917"/>
            <a:ext cx="1740815" cy="130561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95412" y="4602787"/>
            <a:ext cx="1725234" cy="1293926"/>
          </a:xfrm>
          <a:prstGeom prst="rect">
            <a:avLst/>
          </a:prstGeom>
        </p:spPr>
      </p:pic>
      <p:sp>
        <p:nvSpPr>
          <p:cNvPr id="9" name="右矢印 8"/>
          <p:cNvSpPr/>
          <p:nvPr/>
        </p:nvSpPr>
        <p:spPr>
          <a:xfrm>
            <a:off x="1609403" y="5057601"/>
            <a:ext cx="236786" cy="515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3150611" y="5057601"/>
            <a:ext cx="236786" cy="515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557</TotalTime>
  <Words>106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HGP明朝E</vt:lpstr>
      <vt:lpstr>HG丸ｺﾞｼｯｸM-PRO</vt:lpstr>
      <vt:lpstr>ＭＳ Ｐゴシック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73</cp:revision>
  <dcterms:created xsi:type="dcterms:W3CDTF">2013-04-02T06:14:51Z</dcterms:created>
  <dcterms:modified xsi:type="dcterms:W3CDTF">2017-07-01T01:44:56Z</dcterms:modified>
</cp:coreProperties>
</file>