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6F08"/>
    <a:srgbClr val="F99707"/>
    <a:srgbClr val="9279FB"/>
    <a:srgbClr val="FDC7EE"/>
    <a:srgbClr val="990033"/>
    <a:srgbClr val="02A3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74" autoAdjust="0"/>
    <p:restoredTop sz="94660"/>
  </p:normalViewPr>
  <p:slideViewPr>
    <p:cSldViewPr>
      <p:cViewPr varScale="1">
        <p:scale>
          <a:sx n="81" d="100"/>
          <a:sy n="81" d="100"/>
        </p:scale>
        <p:origin x="1675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E4041-EBFE-4871-BE81-E76AF25E6219}" type="datetimeFigureOut">
              <a:rPr lang="ja-JP" altLang="en-US"/>
              <a:pPr>
                <a:defRPr/>
              </a:pPr>
              <a:t>2019/2/18</a:t>
            </a:fld>
            <a:endParaRPr lang="ja-JP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443A3-99A9-4148-BB4B-609E3F0CBF9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8B70C-D4DB-41DC-93DA-8D2B69055C9A}" type="datetimeFigureOut">
              <a:rPr lang="ja-JP" altLang="en-US"/>
              <a:pPr>
                <a:defRPr/>
              </a:pPr>
              <a:t>2019/2/18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EEC00-E791-484E-9CFD-DB397AE0A4B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CE8647-4B46-4488-B2A0-A56386732AA6}" type="datetimeFigureOut">
              <a:rPr lang="ja-JP" altLang="en-US"/>
              <a:pPr>
                <a:defRPr/>
              </a:pPr>
              <a:t>2019/2/18</a:t>
            </a:fld>
            <a:endParaRPr lang="ja-JP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60BBC4-3EB7-4D22-A9B0-F26EA12F1A8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EF5FD-F296-4DE0-89F7-45A383F07A0C}" type="datetimeFigureOut">
              <a:rPr lang="ja-JP" altLang="en-US"/>
              <a:pPr>
                <a:defRPr/>
              </a:pPr>
              <a:t>2019/2/18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11A912-ABEC-41BB-AB9C-E6B20274F2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4B974-8041-462A-96F6-3B70E2923C17}" type="datetimeFigureOut">
              <a:rPr lang="ja-JP" altLang="en-US"/>
              <a:pPr>
                <a:defRPr/>
              </a:pPr>
              <a:t>2019/2/18</a:t>
            </a:fld>
            <a:endParaRPr lang="ja-JP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EA28C-FDFA-4589-B006-0AB3A986279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FC330-D7E5-488D-BEA7-D98E22E57831}" type="datetimeFigureOut">
              <a:rPr lang="ja-JP" altLang="en-US"/>
              <a:pPr>
                <a:defRPr/>
              </a:pPr>
              <a:t>2019/2/18</a:t>
            </a:fld>
            <a:endParaRPr lang="ja-JP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82DF4-CAD0-45E8-BE11-F5D2CA0C5AC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8F82A-FD7D-43DB-A662-73B2E9A6EFEA}" type="datetimeFigureOut">
              <a:rPr lang="ja-JP" altLang="en-US"/>
              <a:pPr>
                <a:defRPr/>
              </a:pPr>
              <a:t>2019/2/18</a:t>
            </a:fld>
            <a:endParaRPr lang="ja-JP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E2FDF-6B71-47C7-95C5-C44AF67ACBB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F0196B-88CD-4661-85DA-96DAF1429954}" type="datetimeFigureOut">
              <a:rPr lang="ja-JP" altLang="en-US"/>
              <a:pPr>
                <a:defRPr/>
              </a:pPr>
              <a:t>2019/2/18</a:t>
            </a:fld>
            <a:endParaRPr lang="ja-JP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335FF-86F6-409A-848A-FDBC0F554C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79C87-9373-41AD-892B-285EC1B096A2}" type="datetimeFigureOut">
              <a:rPr lang="ja-JP" altLang="en-US"/>
              <a:pPr>
                <a:defRPr/>
              </a:pPr>
              <a:t>2019/2/18</a:t>
            </a:fld>
            <a:endParaRPr lang="ja-JP" alt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8709C-0964-454E-A5C3-0CD53CFF41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7DAF0-3B16-48EB-BF44-1A1B885221FF}" type="datetimeFigureOut">
              <a:rPr lang="ja-JP" altLang="en-US"/>
              <a:pPr>
                <a:defRPr/>
              </a:pPr>
              <a:t>2019/2/18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F559A-C625-49EF-92D8-D0251C21690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8382E-131D-401B-993B-A6F2E027EA89}" type="datetimeFigureOut">
              <a:rPr lang="ja-JP" altLang="en-US"/>
              <a:pPr>
                <a:defRPr/>
              </a:pPr>
              <a:t>2019/2/18</a:t>
            </a:fld>
            <a:endParaRPr lang="ja-JP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C7C40-3BB4-4BE7-9846-596E3788320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F584865-C10C-4380-87C2-35490C73291B}" type="datetimeFigureOut">
              <a:rPr lang="ja-JP" altLang="en-US"/>
              <a:pPr>
                <a:defRPr/>
              </a:pPr>
              <a:t>2019/2/18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2AE05A3E-8C61-4082-B0D3-1480B789F2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68" r:id="rId6"/>
    <p:sldLayoutId id="2147483674" r:id="rId7"/>
    <p:sldLayoutId id="2147483675" r:id="rId8"/>
    <p:sldLayoutId id="2147483676" r:id="rId9"/>
    <p:sldLayoutId id="2147483667" r:id="rId10"/>
    <p:sldLayoutId id="2147483677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rgbClr val="FFFFFF"/>
          </a:solidFill>
          <a:latin typeface="Candara" pitchFamily="34" charset="0"/>
          <a:ea typeface="HGP明朝E" pitchFamily="18" charset="-128"/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kumimoji="1"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g"/><Relationship Id="rId3" Type="http://schemas.openxmlformats.org/officeDocument/2006/relationships/image" Target="../media/image3.jp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2"/>
          <p:cNvSpPr txBox="1">
            <a:spLocks noChangeArrowheads="1"/>
          </p:cNvSpPr>
          <p:nvPr/>
        </p:nvSpPr>
        <p:spPr bwMode="auto">
          <a:xfrm>
            <a:off x="683568" y="548680"/>
            <a:ext cx="78438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800" dirty="0">
                <a:latin typeface="HG丸ｺﾞｼｯｸM-PRO" pitchFamily="50" charset="-128"/>
                <a:ea typeface="HG丸ｺﾞｼｯｸM-PRO" pitchFamily="50" charset="-128"/>
              </a:rPr>
              <a:t>［商品名： 　　　　　　　　　　　　　　　］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468313" y="6021388"/>
            <a:ext cx="82073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39" name="Text Box 5"/>
          <p:cNvSpPr txBox="1">
            <a:spLocks noChangeArrowheads="1"/>
          </p:cNvSpPr>
          <p:nvPr/>
        </p:nvSpPr>
        <p:spPr bwMode="auto">
          <a:xfrm>
            <a:off x="4355976" y="6093296"/>
            <a:ext cx="4564070" cy="52322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〒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338-0004</a:t>
            </a: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埼玉県さいたま市中央区本西</a:t>
            </a:r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4-16-15</a:t>
            </a:r>
          </a:p>
          <a:p>
            <a:r>
              <a:rPr lang="en-US" altLang="ja-JP" sz="1400" dirty="0">
                <a:latin typeface="HG丸ｺﾞｼｯｸM-PRO" pitchFamily="50" charset="-128"/>
                <a:ea typeface="HG丸ｺﾞｼｯｸM-PRO" pitchFamily="50" charset="-128"/>
              </a:rPr>
              <a:t>048-853-5221</a:t>
            </a: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5508104" y="4293096"/>
            <a:ext cx="3312368" cy="144016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ｻｲｽﾞ：</a:t>
            </a:r>
            <a:r>
              <a:rPr lang="pl-PL" altLang="ja-JP" sz="1200" dirty="0">
                <a:latin typeface="ＭＳ Ｐ明朝" charset="-128"/>
                <a:ea typeface="ＭＳ Ｐ明朝" charset="-128"/>
              </a:rPr>
              <a:t> 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Ｗ２２０</a:t>
            </a:r>
            <a:r>
              <a:rPr lang="en-US" altLang="ja-JP" sz="1200" dirty="0">
                <a:latin typeface="ＭＳ Ｐ明朝" charset="-128"/>
                <a:ea typeface="ＭＳ Ｐ明朝" charset="-128"/>
              </a:rPr>
              <a:t>×</a:t>
            </a:r>
            <a:r>
              <a:rPr lang="ja-JP" altLang="en-US" sz="1200" dirty="0">
                <a:latin typeface="ＭＳ Ｐ明朝" charset="-128"/>
                <a:ea typeface="ＭＳ Ｐ明朝" charset="-128"/>
              </a:rPr>
              <a:t>Ｈ３１０㎜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素材：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ツヤクリア（ﾎﾟﾘﾌﾟﾛﾋﾟﾚﾝ）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0.2㎜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厚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印刷：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UV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ｵﾌｾｯﾄ印刷　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0c/ 4c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＋白＋ニス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 </a:t>
            </a:r>
            <a:endParaRPr lang="ja-JP" altLang="en-US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250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部ﾀﾞﾝﾎﾞｰﾙ梱包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梱包ｻｲｽﾞ：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W345×D260×H230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㎜ 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13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㎏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製作日数：校了後　約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10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日間（</a:t>
            </a:r>
            <a:r>
              <a:rPr lang="en-US" altLang="ja-JP" sz="1200" dirty="0">
                <a:latin typeface="HG丸ｺﾞｼｯｸM-PRO" pitchFamily="50" charset="-128"/>
                <a:ea typeface="HG丸ｺﾞｼｯｸM-PRO" pitchFamily="50" charset="-128"/>
              </a:rPr>
              <a:t>5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千部）</a:t>
            </a:r>
          </a:p>
          <a:p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生産地：日本　埼玉県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4859264" y="2990610"/>
            <a:ext cx="3816424" cy="132343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当社メリット：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大型印刷機で</a:t>
            </a:r>
            <a: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  <a:t>2</a:t>
            </a: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種同時生産が可能。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デザイン・生産・アッセンブルを一貫管理。様々な印刷仕様に発展可能</a:t>
            </a:r>
            <a:br>
              <a:rPr lang="en-US" altLang="ja-JP" sz="1600" dirty="0">
                <a:latin typeface="HG丸ｺﾞｼｯｸM-PRO" pitchFamily="50" charset="-128"/>
                <a:ea typeface="HG丸ｺﾞｼｯｸM-PRO" pitchFamily="50" charset="-128"/>
              </a:rPr>
            </a:br>
            <a:r>
              <a:rPr lang="ja-JP" altLang="en-US" sz="1600" dirty="0">
                <a:latin typeface="HG丸ｺﾞｼｯｸM-PRO" pitchFamily="50" charset="-128"/>
                <a:ea typeface="HG丸ｺﾞｼｯｸM-PRO" pitchFamily="50" charset="-128"/>
              </a:rPr>
              <a:t>　　　　　　</a:t>
            </a:r>
            <a:r>
              <a:rPr lang="ja-JP" altLang="en-US" sz="1100" dirty="0">
                <a:latin typeface="HG丸ｺﾞｼｯｸM-PRO" pitchFamily="50" charset="-128"/>
                <a:ea typeface="HG丸ｺﾞｼｯｸM-PRO" pitchFamily="50" charset="-128"/>
              </a:rPr>
              <a:t>（ﾏｼﾞｯｸ・白</a:t>
            </a:r>
            <a:r>
              <a:rPr lang="en-US" altLang="ja-JP" sz="1100" dirty="0">
                <a:latin typeface="HG丸ｺﾞｼｯｸM-PRO" pitchFamily="50" charset="-128"/>
                <a:ea typeface="HG丸ｺﾞｼｯｸM-PRO" pitchFamily="50" charset="-128"/>
              </a:rPr>
              <a:t>PP</a:t>
            </a:r>
            <a:r>
              <a:rPr lang="ja-JP" altLang="en-US" sz="1100" dirty="0">
                <a:latin typeface="HG丸ｺﾞｼｯｸM-PRO" pitchFamily="50" charset="-128"/>
                <a:ea typeface="HG丸ｺﾞｼｯｸM-PRO" pitchFamily="50" charset="-128"/>
              </a:rPr>
              <a:t>・ｸﾞﾛｯｼｰ　等）</a:t>
            </a:r>
            <a:endParaRPr lang="en-US" altLang="ja-JP" sz="16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6" name="Picture 2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165304"/>
            <a:ext cx="288607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Text Box 5"/>
          <p:cNvSpPr txBox="1">
            <a:spLocks noChangeArrowheads="1"/>
          </p:cNvSpPr>
          <p:nvPr/>
        </p:nvSpPr>
        <p:spPr bwMode="auto">
          <a:xfrm>
            <a:off x="4644008" y="1556792"/>
            <a:ext cx="4499992" cy="1361911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1650" dirty="0">
                <a:latin typeface="HG丸ｺﾞｼｯｸM-PRO" pitchFamily="50" charset="-128"/>
                <a:ea typeface="HG丸ｺﾞｼｯｸM-PRO" pitchFamily="50" charset="-128"/>
              </a:rPr>
              <a:t>商品特徴：</a:t>
            </a:r>
            <a:endParaRPr lang="en-US" altLang="ja-JP" sz="165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50" dirty="0">
                <a:latin typeface="HG丸ｺﾞｼｯｸM-PRO" pitchFamily="50" charset="-128"/>
                <a:ea typeface="HG丸ｺﾞｼｯｸM-PRO" pitchFamily="50" charset="-128"/>
              </a:rPr>
              <a:t>①</a:t>
            </a:r>
            <a:r>
              <a:rPr lang="ja-JP" altLang="en-US" sz="165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人気の見開きクリアファイルとクリアポスターが合体！！</a:t>
            </a:r>
            <a:endParaRPr lang="en-US" altLang="ja-JP" sz="165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50" dirty="0">
                <a:latin typeface="HG丸ｺﾞｼｯｸM-PRO" pitchFamily="50" charset="-128"/>
                <a:ea typeface="HG丸ｺﾞｼｯｸM-PRO" pitchFamily="50" charset="-128"/>
              </a:rPr>
              <a:t>②</a:t>
            </a:r>
            <a:r>
              <a:rPr lang="ja-JP" altLang="en-US" sz="165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タレント全身写真</a:t>
            </a:r>
            <a:r>
              <a:rPr lang="ja-JP" altLang="en-US" sz="1650" dirty="0">
                <a:latin typeface="HG丸ｺﾞｼｯｸM-PRO" pitchFamily="50" charset="-128"/>
                <a:ea typeface="HG丸ｺﾞｼｯｸM-PRO" pitchFamily="50" charset="-128"/>
              </a:rPr>
              <a:t>・</a:t>
            </a:r>
            <a:r>
              <a:rPr lang="ja-JP" altLang="en-US" sz="165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列車写真</a:t>
            </a:r>
            <a:r>
              <a:rPr lang="ja-JP" altLang="en-US" sz="1650" dirty="0">
                <a:latin typeface="HG丸ｺﾞｼｯｸM-PRO" pitchFamily="50" charset="-128"/>
                <a:ea typeface="HG丸ｺﾞｼｯｸM-PRO" pitchFamily="50" charset="-128"/>
              </a:rPr>
              <a:t>が表現可</a:t>
            </a:r>
            <a:endParaRPr lang="en-US" altLang="ja-JP" sz="1650" dirty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650" dirty="0">
                <a:latin typeface="HG丸ｺﾞｼｯｸM-PRO" pitchFamily="50" charset="-128"/>
                <a:ea typeface="HG丸ｺﾞｼｯｸM-PRO" pitchFamily="50" charset="-128"/>
              </a:rPr>
              <a:t>③</a:t>
            </a:r>
            <a:r>
              <a:rPr lang="ja-JP" altLang="en-US" sz="1650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コンサートグッズ</a:t>
            </a:r>
            <a:r>
              <a:rPr lang="ja-JP" altLang="en-US" sz="1650" dirty="0">
                <a:latin typeface="HG丸ｺﾞｼｯｸM-PRO" pitchFamily="50" charset="-128"/>
                <a:ea typeface="HG丸ｺﾞｼｯｸM-PRO" pitchFamily="50" charset="-128"/>
              </a:rPr>
              <a:t>・イベント販売に最適</a:t>
            </a:r>
            <a:endParaRPr lang="en-US" altLang="ja-JP" sz="1650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14384147-F3A9-4236-A435-24D45707023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4007" y="2505935"/>
            <a:ext cx="1499374" cy="1119532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B920627-5CE7-4435-A6D2-86EB76CA074C}"/>
              </a:ext>
            </a:extLst>
          </p:cNvPr>
          <p:cNvSpPr txBox="1"/>
          <p:nvPr/>
        </p:nvSpPr>
        <p:spPr>
          <a:xfrm>
            <a:off x="2245476" y="2623314"/>
            <a:ext cx="5011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5400" dirty="0"/>
              <a:t>+</a:t>
            </a:r>
            <a:endParaRPr kumimoji="1" lang="ja-JP" altLang="en-US" sz="54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A3C54AC-BAC5-4716-97FD-E0165A249403}"/>
              </a:ext>
            </a:extLst>
          </p:cNvPr>
          <p:cNvSpPr txBox="1"/>
          <p:nvPr/>
        </p:nvSpPr>
        <p:spPr>
          <a:xfrm>
            <a:off x="548683" y="1845185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短冊ポスター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7BBA5C9E-BCDD-4FF0-A5BB-7B27F373F1C0}"/>
              </a:ext>
            </a:extLst>
          </p:cNvPr>
          <p:cNvSpPr txBox="1"/>
          <p:nvPr/>
        </p:nvSpPr>
        <p:spPr>
          <a:xfrm>
            <a:off x="2754298" y="1864737"/>
            <a:ext cx="1817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クリアファイル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0AE3B3E4-C6F5-4A57-84E8-004E40E0D3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313" y="4202294"/>
            <a:ext cx="3644096" cy="1370180"/>
          </a:xfrm>
          <a:prstGeom prst="rect">
            <a:avLst/>
          </a:prstGeom>
        </p:spPr>
      </p:pic>
      <p:sp>
        <p:nvSpPr>
          <p:cNvPr id="6" name="矢印: 下 5">
            <a:extLst>
              <a:ext uri="{FF2B5EF4-FFF2-40B4-BE49-F238E27FC236}">
                <a16:creationId xmlns:a16="http://schemas.microsoft.com/office/drawing/2014/main" id="{600B978C-AB79-4990-B38D-355212295858}"/>
              </a:ext>
            </a:extLst>
          </p:cNvPr>
          <p:cNvSpPr/>
          <p:nvPr/>
        </p:nvSpPr>
        <p:spPr>
          <a:xfrm>
            <a:off x="2176086" y="3901447"/>
            <a:ext cx="959361" cy="362537"/>
          </a:xfrm>
          <a:prstGeom prst="downArrow">
            <a:avLst/>
          </a:prstGeom>
          <a:solidFill>
            <a:srgbClr val="F86F08"/>
          </a:solidFill>
          <a:ln>
            <a:solidFill>
              <a:srgbClr val="F86F08"/>
            </a:solidFill>
          </a:ln>
          <a:scene3d>
            <a:camera prst="orthographicFront">
              <a:rot lat="0" lon="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959E9F82-0525-4DB2-8DDD-43C75D4B4D4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898979">
            <a:off x="3677447" y="4092112"/>
            <a:ext cx="1536114" cy="1073979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34842D45-E950-44AC-8CAC-54DEE1F3E972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5447" y="215150"/>
            <a:ext cx="3624214" cy="1345615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63940601-A4A8-4524-986E-ABE497F7252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6815" y="5426429"/>
            <a:ext cx="2545594" cy="554603"/>
          </a:xfrm>
          <a:prstGeom prst="rect">
            <a:avLst/>
          </a:prstGeom>
        </p:spPr>
      </p:pic>
      <p:pic>
        <p:nvPicPr>
          <p:cNvPr id="4" name="図 3">
            <a:extLst>
              <a:ext uri="{FF2B5EF4-FFF2-40B4-BE49-F238E27FC236}">
                <a16:creationId xmlns:a16="http://schemas.microsoft.com/office/drawing/2014/main" id="{282610F4-D762-423D-AB79-FEC6733B045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320" y="2294369"/>
            <a:ext cx="1960766" cy="1714571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ウェーブ">
  <a:themeElements>
    <a:clrScheme name="ウェーブ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ウェーブ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ェーブ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>
    <a:spDef>
      <a:spPr>
        <a:solidFill>
          <a:srgbClr val="F86F08"/>
        </a:solidFill>
        <a:ln>
          <a:solidFill>
            <a:srgbClr val="F86F08"/>
          </a:solidFill>
        </a:ln>
        <a:scene3d>
          <a:camera prst="orthographicFront">
            <a:rot lat="0" lon="0" rev="0"/>
          </a:camera>
          <a:lightRig rig="threePt" dir="t"/>
        </a:scene3d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1285</TotalTime>
  <Words>97</Words>
  <Application>Microsoft Office PowerPoint</Application>
  <PresentationFormat>画面に合わせる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HG丸ｺﾞｼｯｸM-PRO</vt:lpstr>
      <vt:lpstr>ＭＳ Ｐ明朝</vt:lpstr>
      <vt:lpstr>Arial</vt:lpstr>
      <vt:lpstr>Candara</vt:lpstr>
      <vt:lpstr>Symbol</vt:lpstr>
      <vt:lpstr>ウェーブ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商材紹介</dc:title>
  <dc:creator>古瀬 康弘</dc:creator>
  <cp:lastModifiedBy>大森 誠</cp:lastModifiedBy>
  <cp:revision>152</cp:revision>
  <dcterms:created xsi:type="dcterms:W3CDTF">2013-04-02T06:14:51Z</dcterms:created>
  <dcterms:modified xsi:type="dcterms:W3CDTF">2019-02-18T05:41:18Z</dcterms:modified>
</cp:coreProperties>
</file>