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6F08"/>
    <a:srgbClr val="F99707"/>
    <a:srgbClr val="9279FB"/>
    <a:srgbClr val="FDC7EE"/>
    <a:srgbClr val="990033"/>
    <a:srgbClr val="02A3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74" autoAdjust="0"/>
    <p:restoredTop sz="94660"/>
  </p:normalViewPr>
  <p:slideViewPr>
    <p:cSldViewPr>
      <p:cViewPr varScale="1">
        <p:scale>
          <a:sx n="73" d="100"/>
          <a:sy n="73" d="100"/>
        </p:scale>
        <p:origin x="1228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E4041-EBFE-4871-BE81-E76AF25E6219}" type="datetimeFigureOut">
              <a:rPr lang="ja-JP" altLang="en-US"/>
              <a:pPr>
                <a:defRPr/>
              </a:pPr>
              <a:t>2020/5/21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443A3-99A9-4148-BB4B-609E3F0CBF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8B70C-D4DB-41DC-93DA-8D2B69055C9A}" type="datetimeFigureOut">
              <a:rPr lang="ja-JP" altLang="en-US"/>
              <a:pPr>
                <a:defRPr/>
              </a:pPr>
              <a:t>2020/5/21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EEC00-E791-484E-9CFD-DB397AE0A4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E8647-4B46-4488-B2A0-A56386732AA6}" type="datetimeFigureOut">
              <a:rPr lang="ja-JP" altLang="en-US"/>
              <a:pPr>
                <a:defRPr/>
              </a:pPr>
              <a:t>2020/5/21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0BBC4-3EB7-4D22-A9B0-F26EA12F1A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2020/5/21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B974-8041-462A-96F6-3B70E2923C17}" type="datetimeFigureOut">
              <a:rPr lang="ja-JP" altLang="en-US"/>
              <a:pPr>
                <a:defRPr/>
              </a:pPr>
              <a:t>2020/5/21</a:t>
            </a:fld>
            <a:endParaRPr lang="ja-JP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EA28C-FDFA-4589-B006-0AB3A98627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FC330-D7E5-488D-BEA7-D98E22E57831}" type="datetimeFigureOut">
              <a:rPr lang="ja-JP" altLang="en-US"/>
              <a:pPr>
                <a:defRPr/>
              </a:pPr>
              <a:t>2020/5/21</a:t>
            </a:fld>
            <a:endParaRPr lang="ja-JP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82DF4-CAD0-45E8-BE11-F5D2CA0C5A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8F82A-FD7D-43DB-A662-73B2E9A6EFEA}" type="datetimeFigureOut">
              <a:rPr lang="ja-JP" altLang="en-US"/>
              <a:pPr>
                <a:defRPr/>
              </a:pPr>
              <a:t>2020/5/21</a:t>
            </a:fld>
            <a:endParaRPr lang="ja-JP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E2FDF-6B71-47C7-95C5-C44AF67ACB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0196B-88CD-4661-85DA-96DAF1429954}" type="datetimeFigureOut">
              <a:rPr lang="ja-JP" altLang="en-US"/>
              <a:pPr>
                <a:defRPr/>
              </a:pPr>
              <a:t>2020/5/21</a:t>
            </a:fld>
            <a:endParaRPr lang="ja-JP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35FF-86F6-409A-848A-FDBC0F554C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79C87-9373-41AD-892B-285EC1B096A2}" type="datetimeFigureOut">
              <a:rPr lang="ja-JP" altLang="en-US"/>
              <a:pPr>
                <a:defRPr/>
              </a:pPr>
              <a:t>2020/5/21</a:t>
            </a:fld>
            <a:endParaRPr lang="ja-JP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8709C-0964-454E-A5C3-0CD53CFF41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7DAF0-3B16-48EB-BF44-1A1B885221FF}" type="datetimeFigureOut">
              <a:rPr lang="ja-JP" altLang="en-US"/>
              <a:pPr>
                <a:defRPr/>
              </a:pPr>
              <a:t>2020/5/21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F559A-C625-49EF-92D8-D0251C2169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8382E-131D-401B-993B-A6F2E027EA89}" type="datetimeFigureOut">
              <a:rPr lang="ja-JP" altLang="en-US"/>
              <a:pPr>
                <a:defRPr/>
              </a:pPr>
              <a:t>2020/5/21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C7C40-3BB4-4BE7-9846-596E378832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2020/5/21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>
            <a:extLst>
              <a:ext uri="{FF2B5EF4-FFF2-40B4-BE49-F238E27FC236}">
                <a16:creationId xmlns:a16="http://schemas.microsoft.com/office/drawing/2014/main" id="{92AC3AE3-DA7F-4B3B-93A6-2E8BE21E14A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3000"/>
          </a:blip>
          <a:stretch>
            <a:fillRect/>
          </a:stretch>
        </p:blipFill>
        <p:spPr>
          <a:xfrm>
            <a:off x="521021" y="1576670"/>
            <a:ext cx="4208487" cy="4237116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20820E10-86B9-4348-955D-0D4A80B940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6209" y="1544172"/>
            <a:ext cx="1388111" cy="1846188"/>
          </a:xfrm>
          <a:prstGeom prst="rect">
            <a:avLst/>
          </a:prstGeom>
        </p:spPr>
      </p:pic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683568" y="548680"/>
            <a:ext cx="80441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 インスタ風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A4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フレームファイル　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4355976" y="6093296"/>
            <a:ext cx="4564070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508104" y="4293096"/>
            <a:ext cx="3312368" cy="138499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Ｗ２２０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Ｈ３１０㎜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高透明（ﾎﾟﾘﾌﾟﾛﾋﾟﾚﾝ）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0c/ 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 </a:t>
            </a:r>
            <a:endParaRPr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500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部ﾀﾞﾝﾎﾞｰﾙ梱包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梱包ｻｲｽﾞ：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W320×D230×H250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㎜ 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13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㎏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4860032" y="2780928"/>
            <a:ext cx="3816424" cy="10772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当社メリット：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自社開発「高透明</a:t>
            </a:r>
            <a:r>
              <a:rPr lang="en-US" altLang="ja-JP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」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を使用することにより、</a:t>
            </a:r>
            <a:r>
              <a:rPr lang="ja-JP" altLang="en-US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ファイルを通して背景の写真撮影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が可能になります。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6" name="Picture 2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6165304"/>
            <a:ext cx="28860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644008" y="1556792"/>
            <a:ext cx="4499992" cy="110799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5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①</a:t>
            </a:r>
            <a:r>
              <a:rPr lang="ja-JP" altLang="en-US" sz="165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話題のインスタ風写真が簡単に撮れる</a:t>
            </a:r>
            <a:endParaRPr lang="en-US" altLang="ja-JP" sz="1650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②</a:t>
            </a:r>
            <a:r>
              <a:rPr lang="ja-JP" altLang="en-US" sz="165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高透明</a:t>
            </a:r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なのでファイルを通して撮影可！</a:t>
            </a:r>
            <a:endParaRPr lang="en-US" altLang="ja-JP" sz="165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③</a:t>
            </a:r>
            <a:r>
              <a:rPr lang="ja-JP" altLang="en-US" sz="165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動物変身風</a:t>
            </a:r>
            <a:r>
              <a:rPr lang="ja-JP" altLang="en-US" sz="1650">
                <a:latin typeface="HG丸ｺﾞｼｯｸM-PRO" pitchFamily="50" charset="-128"/>
                <a:ea typeface="HG丸ｺﾞｼｯｸM-PRO" pitchFamily="50" charset="-128"/>
              </a:rPr>
              <a:t>や動画風での</a:t>
            </a:r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展開可能！！</a:t>
            </a:r>
            <a:endParaRPr lang="en-US" altLang="ja-JP" sz="1650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4B76A6CB-177D-4C04-93C0-5BE3E57BF73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2066" y="3116846"/>
            <a:ext cx="1368198" cy="1233621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7997405D-DAF9-4E11-B550-4E6E7E26A8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3568" y="4570046"/>
            <a:ext cx="4116666" cy="1372222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8A3E04A-2610-4434-8108-25B747A6FE6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039" y="2110790"/>
            <a:ext cx="1368198" cy="1207907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9DEAB78B-18DA-491B-AB28-EE6B8A9A51B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4949" y="1906573"/>
            <a:ext cx="1717117" cy="2579706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>
    <a:spDef>
      <a:spPr>
        <a:solidFill>
          <a:srgbClr val="F86F08"/>
        </a:solidFill>
        <a:ln>
          <a:solidFill>
            <a:srgbClr val="F86F08"/>
          </a:solidFill>
        </a:ln>
        <a:scene3d>
          <a:camera prst="orthographicFront">
            <a:rot lat="0" lon="0" rev="0"/>
          </a:camera>
          <a:lightRig rig="threePt" dir="t"/>
        </a:scene3d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1382</TotalTime>
  <Words>137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Ｐ明朝</vt:lpstr>
      <vt:lpstr>Arial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商材紹介</dc:title>
  <dc:creator>古瀬 康弘</dc:creator>
  <cp:lastModifiedBy>熊耳 祐希</cp:lastModifiedBy>
  <cp:revision>162</cp:revision>
  <cp:lastPrinted>2019-02-26T09:55:17Z</cp:lastPrinted>
  <dcterms:created xsi:type="dcterms:W3CDTF">2013-04-02T06:14:51Z</dcterms:created>
  <dcterms:modified xsi:type="dcterms:W3CDTF">2020-05-21T00:23:13Z</dcterms:modified>
</cp:coreProperties>
</file>