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F08"/>
    <a:srgbClr val="F99707"/>
    <a:srgbClr val="9279FB"/>
    <a:srgbClr val="FDC7EE"/>
    <a:srgbClr val="990033"/>
    <a:srgbClr val="02A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73" d="100"/>
          <a:sy n="73" d="100"/>
        </p:scale>
        <p:origin x="122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2020/5/21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92AC3AE3-DA7F-4B3B-93A6-2E8BE21E14A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521021" y="1576670"/>
            <a:ext cx="4208487" cy="423711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0820E10-86B9-4348-955D-0D4A80B94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209" y="1544172"/>
            <a:ext cx="1388111" cy="1846188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044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 インスタ風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フレームファイル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508104" y="4293096"/>
            <a:ext cx="3312368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高透明（ﾎﾟﾘﾌﾟﾛﾋﾟﾚﾝ）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 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500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860032" y="2780928"/>
            <a:ext cx="3816424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自社開発「高透明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を使用することにより、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ファイルを通して背景の写真撮影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が可能になります。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165304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556792"/>
            <a:ext cx="4499992" cy="11079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話題のインスタ風写真が簡単に撮れる</a:t>
            </a:r>
            <a:endParaRPr lang="en-US" altLang="ja-JP" sz="165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高透明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なのでファイルを通して撮影可！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動物変身風</a:t>
            </a:r>
            <a:r>
              <a:rPr lang="ja-JP" altLang="en-US" sz="1650">
                <a:latin typeface="HG丸ｺﾞｼｯｸM-PRO" pitchFamily="50" charset="-128"/>
                <a:ea typeface="HG丸ｺﾞｼｯｸM-PRO" pitchFamily="50" charset="-128"/>
              </a:rPr>
              <a:t>や動画風での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展開可能！！</a:t>
            </a:r>
            <a:endParaRPr lang="en-US" altLang="ja-JP" sz="165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B76A6CB-177D-4C04-93C0-5BE3E57BF7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66" y="3116846"/>
            <a:ext cx="1368198" cy="123362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997405D-DAF9-4E11-B550-4E6E7E26A8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4570046"/>
            <a:ext cx="4116666" cy="137222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8A3E04A-2610-4434-8108-25B747A6FE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039" y="2110790"/>
            <a:ext cx="1368198" cy="120790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DEAB78B-18DA-491B-AB28-EE6B8A9A51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949" y="1906573"/>
            <a:ext cx="1717117" cy="25797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>
        <a:solidFill>
          <a:srgbClr val="F86F08"/>
        </a:solidFill>
        <a:ln>
          <a:solidFill>
            <a:srgbClr val="F86F08"/>
          </a:solidFill>
        </a:ln>
        <a:scene3d>
          <a:camera prst="orthographicFront">
            <a:rot lat="0" lon="0" rev="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1382</TotalTime>
  <Words>137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熊耳 祐希</cp:lastModifiedBy>
  <cp:revision>162</cp:revision>
  <cp:lastPrinted>2019-02-26T09:55:17Z</cp:lastPrinted>
  <dcterms:created xsi:type="dcterms:W3CDTF">2013-04-02T06:14:51Z</dcterms:created>
  <dcterms:modified xsi:type="dcterms:W3CDTF">2020-05-21T00:23:13Z</dcterms:modified>
</cp:coreProperties>
</file>