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74" autoAdjust="0"/>
    <p:restoredTop sz="94660"/>
  </p:normalViewPr>
  <p:slideViewPr>
    <p:cSldViewPr>
      <p:cViewPr varScale="1">
        <p:scale>
          <a:sx n="81" d="100"/>
          <a:sy n="81" d="100"/>
        </p:scale>
        <p:origin x="922"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ounded Rectangle 15"/>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9"/>
          <p:cNvGrpSpPr>
            <a:grpSpLocks noChangeAspect="1"/>
          </p:cNvGrpSpPr>
          <p:nvPr/>
        </p:nvGrpSpPr>
        <p:grpSpPr bwMode="auto">
          <a:xfrm>
            <a:off x="211138" y="5354638"/>
            <a:ext cx="8723312" cy="1330325"/>
            <a:chOff x="-3905250" y="4294188"/>
            <a:chExt cx="13011150" cy="1892300"/>
          </a:xfrm>
        </p:grpSpPr>
        <p:sp>
          <p:nvSpPr>
            <p:cNvPr id="6" name="Freeform 14"/>
            <p:cNvSpPr>
              <a:spLocks/>
            </p:cNvSpPr>
            <p:nvPr/>
          </p:nvSpPr>
          <p:spPr bwMode="hidden">
            <a:xfrm>
              <a:off x="4810681" y="4499676"/>
              <a:ext cx="4295219"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7" name="Freeform 18"/>
            <p:cNvSpPr>
              <a:spLocks/>
            </p:cNvSpPr>
            <p:nvPr/>
          </p:nvSpPr>
          <p:spPr bwMode="hidden">
            <a:xfrm>
              <a:off x="-308538" y="4319027"/>
              <a:ext cx="8280254" cy="1208092"/>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8" name="Freeform 22"/>
            <p:cNvSpPr>
              <a:spLocks/>
            </p:cNvSpPr>
            <p:nvPr/>
          </p:nvSpPr>
          <p:spPr bwMode="hidden">
            <a:xfrm>
              <a:off x="4014" y="4334834"/>
              <a:ext cx="8164231"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9" name="Freeform 26"/>
            <p:cNvSpPr>
              <a:spLocks/>
            </p:cNvSpPr>
            <p:nvPr/>
          </p:nvSpPr>
          <p:spPr bwMode="hidden">
            <a:xfrm>
              <a:off x="4157164" y="4316769"/>
              <a:ext cx="4939265"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10"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11" name="Date Placeholder 3"/>
          <p:cNvSpPr>
            <a:spLocks noGrp="1"/>
          </p:cNvSpPr>
          <p:nvPr>
            <p:ph type="dt" sz="half" idx="10"/>
          </p:nvPr>
        </p:nvSpPr>
        <p:spPr/>
        <p:txBody>
          <a:bodyPr/>
          <a:lstStyle>
            <a:lvl1pPr>
              <a:defRPr/>
            </a:lvl1pPr>
          </a:lstStyle>
          <a:p>
            <a:pPr>
              <a:defRPr/>
            </a:pPr>
            <a:fld id="{058E4041-EBFE-4871-BE81-E76AF25E6219}" type="datetimeFigureOut">
              <a:rPr lang="ja-JP" altLang="en-US"/>
              <a:pPr>
                <a:defRPr/>
              </a:pPr>
              <a:t>2019/5/20</a:t>
            </a:fld>
            <a:endParaRPr lang="ja-JP" altLang="en-US"/>
          </a:p>
        </p:txBody>
      </p:sp>
      <p:sp>
        <p:nvSpPr>
          <p:cNvPr id="12" name="Footer Placeholder 4"/>
          <p:cNvSpPr>
            <a:spLocks noGrp="1"/>
          </p:cNvSpPr>
          <p:nvPr>
            <p:ph type="ftr" sz="quarter" idx="11"/>
          </p:nvPr>
        </p:nvSpPr>
        <p:spPr/>
        <p:txBody>
          <a:bodyPr/>
          <a:lstStyle>
            <a:lvl1pPr>
              <a:defRPr/>
            </a:lvl1pPr>
          </a:lstStyle>
          <a:p>
            <a:pPr>
              <a:defRPr/>
            </a:pPr>
            <a:endParaRPr lang="ja-JP" altLang="en-US"/>
          </a:p>
        </p:txBody>
      </p:sp>
      <p:sp>
        <p:nvSpPr>
          <p:cNvPr id="13" name="Slide Number Placeholder 5"/>
          <p:cNvSpPr>
            <a:spLocks noGrp="1"/>
          </p:cNvSpPr>
          <p:nvPr>
            <p:ph type="sldNum" sz="quarter" idx="12"/>
          </p:nvPr>
        </p:nvSpPr>
        <p:spPr/>
        <p:txBody>
          <a:bodyPr/>
          <a:lstStyle>
            <a:lvl1pPr>
              <a:defRPr/>
            </a:lvl1pPr>
          </a:lstStyle>
          <a:p>
            <a:pPr>
              <a:defRPr/>
            </a:pPr>
            <a:fld id="{E65443A3-99A9-4148-BB4B-609E3F0CBF9F}"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lvl1pPr>
              <a:defRPr/>
            </a:lvl1pPr>
          </a:lstStyle>
          <a:p>
            <a:pPr>
              <a:defRPr/>
            </a:pPr>
            <a:fld id="{68B8B70C-D4DB-41DC-93DA-8D2B69055C9A}" type="datetimeFigureOut">
              <a:rPr lang="ja-JP" altLang="en-US"/>
              <a:pPr>
                <a:defRPr/>
              </a:pPr>
              <a:t>2019/5/20</a:t>
            </a:fld>
            <a:endParaRPr lang="ja-JP" altLang="en-US"/>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8BAEEC00-E791-484E-9CFD-DB397AE0A4BB}"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4" name="Rounded Rectangle 20"/>
          <p:cNvSpPr/>
          <p:nvPr/>
        </p:nvSpPr>
        <p:spPr bwMode="hidden">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14"/>
          <p:cNvGrpSpPr>
            <a:grpSpLocks noChangeAspect="1"/>
          </p:cNvGrpSpPr>
          <p:nvPr/>
        </p:nvGrpSpPr>
        <p:grpSpPr bwMode="auto">
          <a:xfrm>
            <a:off x="211138" y="714375"/>
            <a:ext cx="8723312" cy="1331913"/>
            <a:chOff x="-3905250" y="4294188"/>
            <a:chExt cx="13011150" cy="1892300"/>
          </a:xfrm>
        </p:grpSpPr>
        <p:sp>
          <p:nvSpPr>
            <p:cNvPr id="6" name="Freeform 14"/>
            <p:cNvSpPr>
              <a:spLocks/>
            </p:cNvSpPr>
            <p:nvPr/>
          </p:nvSpPr>
          <p:spPr bwMode="hidden">
            <a:xfrm>
              <a:off x="4810681" y="4501687"/>
              <a:ext cx="4295219" cy="101494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7" name="Freeform 18"/>
            <p:cNvSpPr>
              <a:spLocks/>
            </p:cNvSpPr>
            <p:nvPr/>
          </p:nvSpPr>
          <p:spPr bwMode="hidden">
            <a:xfrm>
              <a:off x="-308538" y="4318998"/>
              <a:ext cx="8280254" cy="1208906"/>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8" name="Freeform 22"/>
            <p:cNvSpPr>
              <a:spLocks/>
            </p:cNvSpPr>
            <p:nvPr/>
          </p:nvSpPr>
          <p:spPr bwMode="hidden">
            <a:xfrm>
              <a:off x="4014" y="4334786"/>
              <a:ext cx="8164231" cy="110290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9" name="Freeform 26"/>
            <p:cNvSpPr>
              <a:spLocks/>
            </p:cNvSpPr>
            <p:nvPr/>
          </p:nvSpPr>
          <p:spPr bwMode="hidden">
            <a:xfrm>
              <a:off x="4157164" y="4316742"/>
              <a:ext cx="4939265" cy="92697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1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grpSp>
      <p:sp>
        <p:nvSpPr>
          <p:cNvPr id="2" name="Vertical Title 1"/>
          <p:cNvSpPr>
            <a:spLocks noGrp="1"/>
          </p:cNvSpPr>
          <p:nvPr>
            <p:ph type="title" orient="vert"/>
          </p:nvPr>
        </p:nvSpPr>
        <p:spPr>
          <a:xfrm>
            <a:off x="6629400" y="1447800"/>
            <a:ext cx="2057400" cy="4487333"/>
          </a:xfrm>
        </p:spPr>
        <p:txBody>
          <a:bodyPr vert="eaVert"/>
          <a:lstStyle>
            <a:lvl1pPr algn="l">
              <a:defRPr>
                <a:solidFill>
                  <a:schemeClr val="tx2"/>
                </a:solidFil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1" name="Date Placeholder 3"/>
          <p:cNvSpPr>
            <a:spLocks noGrp="1"/>
          </p:cNvSpPr>
          <p:nvPr>
            <p:ph type="dt" sz="half" idx="10"/>
          </p:nvPr>
        </p:nvSpPr>
        <p:spPr/>
        <p:txBody>
          <a:bodyPr/>
          <a:lstStyle>
            <a:lvl1pPr>
              <a:defRPr/>
            </a:lvl1pPr>
          </a:lstStyle>
          <a:p>
            <a:pPr>
              <a:defRPr/>
            </a:pPr>
            <a:fld id="{0BCE8647-4B46-4488-B2A0-A56386732AA6}" type="datetimeFigureOut">
              <a:rPr lang="ja-JP" altLang="en-US"/>
              <a:pPr>
                <a:defRPr/>
              </a:pPr>
              <a:t>2019/5/20</a:t>
            </a:fld>
            <a:endParaRPr lang="ja-JP" altLang="en-US"/>
          </a:p>
        </p:txBody>
      </p:sp>
      <p:sp>
        <p:nvSpPr>
          <p:cNvPr id="12" name="Footer Placeholder 4"/>
          <p:cNvSpPr>
            <a:spLocks noGrp="1"/>
          </p:cNvSpPr>
          <p:nvPr>
            <p:ph type="ftr" sz="quarter" idx="11"/>
          </p:nvPr>
        </p:nvSpPr>
        <p:spPr/>
        <p:txBody>
          <a:bodyPr/>
          <a:lstStyle>
            <a:lvl1pPr>
              <a:defRPr/>
            </a:lvl1pPr>
          </a:lstStyle>
          <a:p>
            <a:pPr>
              <a:defRPr/>
            </a:pPr>
            <a:endParaRPr lang="ja-JP" altLang="en-US"/>
          </a:p>
        </p:txBody>
      </p:sp>
      <p:sp>
        <p:nvSpPr>
          <p:cNvPr id="13" name="Slide Number Placeholder 5"/>
          <p:cNvSpPr>
            <a:spLocks noGrp="1"/>
          </p:cNvSpPr>
          <p:nvPr>
            <p:ph type="sldNum" sz="quarter" idx="12"/>
          </p:nvPr>
        </p:nvSpPr>
        <p:spPr/>
        <p:txBody>
          <a:bodyPr/>
          <a:lstStyle>
            <a:lvl1pPr>
              <a:defRPr/>
            </a:lvl1pPr>
          </a:lstStyle>
          <a:p>
            <a:pPr>
              <a:defRPr/>
            </a:pPr>
            <a:fld id="{3760BBC4-3EB7-4D22-A9B0-F26EA12F1A80}"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Title 6"/>
          <p:cNvSpPr>
            <a:spLocks noGrp="1"/>
          </p:cNvSpPr>
          <p:nvPr>
            <p:ph type="title"/>
          </p:nvPr>
        </p:nvSpPr>
        <p:spPr/>
        <p:txBody>
          <a:bodyPr/>
          <a:lstStyle/>
          <a:p>
            <a:r>
              <a:rPr lang="ja-JP" altLang="en-US"/>
              <a:t>マスター タイトルの書式設定</a:t>
            </a:r>
            <a:endParaRPr lang="en-US"/>
          </a:p>
        </p:txBody>
      </p:sp>
      <p:sp>
        <p:nvSpPr>
          <p:cNvPr id="4" name="Date Placeholder 3"/>
          <p:cNvSpPr>
            <a:spLocks noGrp="1"/>
          </p:cNvSpPr>
          <p:nvPr>
            <p:ph type="dt" sz="half" idx="10"/>
          </p:nvPr>
        </p:nvSpPr>
        <p:spPr/>
        <p:txBody>
          <a:bodyPr/>
          <a:lstStyle>
            <a:lvl1pPr>
              <a:defRPr/>
            </a:lvl1pPr>
          </a:lstStyle>
          <a:p>
            <a:pPr>
              <a:defRPr/>
            </a:pPr>
            <a:fld id="{100EF5FD-F296-4DE0-89F7-45A383F07A0C}" type="datetimeFigureOut">
              <a:rPr lang="ja-JP" altLang="en-US"/>
              <a:pPr>
                <a:defRPr/>
              </a:pPr>
              <a:t>2019/5/20</a:t>
            </a:fld>
            <a:endParaRPr lang="ja-JP" altLang="en-US"/>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4411A912-ABEC-41BB-AB9C-E6B20274F270}"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4" name="Rounded Rectangle 13"/>
          <p:cNvSpPr/>
          <p:nvPr/>
        </p:nvSpPr>
        <p:spPr>
          <a:xfrm>
            <a:off x="228600" y="228600"/>
            <a:ext cx="8696325" cy="473710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Freeform 14"/>
          <p:cNvSpPr>
            <a:spLocks/>
          </p:cNvSpPr>
          <p:nvPr/>
        </p:nvSpPr>
        <p:spPr bwMode="hidden">
          <a:xfrm>
            <a:off x="6046788" y="4203700"/>
            <a:ext cx="2876550" cy="714375"/>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6" name="Freeform 18"/>
          <p:cNvSpPr>
            <a:spLocks/>
          </p:cNvSpPr>
          <p:nvPr/>
        </p:nvSpPr>
        <p:spPr bwMode="hidden">
          <a:xfrm>
            <a:off x="2619375" y="4075113"/>
            <a:ext cx="5545138" cy="850900"/>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7" name="Freeform 22"/>
          <p:cNvSpPr>
            <a:spLocks/>
          </p:cNvSpPr>
          <p:nvPr/>
        </p:nvSpPr>
        <p:spPr bwMode="hidden">
          <a:xfrm>
            <a:off x="2828925" y="4087813"/>
            <a:ext cx="5467350" cy="77470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8" name="Freeform 26"/>
          <p:cNvSpPr>
            <a:spLocks/>
          </p:cNvSpPr>
          <p:nvPr/>
        </p:nvSpPr>
        <p:spPr bwMode="hidden">
          <a:xfrm>
            <a:off x="5610225" y="4073525"/>
            <a:ext cx="3306763" cy="652463"/>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9" name="Freeform 10"/>
          <p:cNvSpPr>
            <a:spLocks/>
          </p:cNvSpPr>
          <p:nvPr/>
        </p:nvSpPr>
        <p:spPr bwMode="hidden">
          <a:xfrm>
            <a:off x="211138" y="4059238"/>
            <a:ext cx="8723312" cy="1328737"/>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10" name="Date Placeholder 3"/>
          <p:cNvSpPr>
            <a:spLocks noGrp="1"/>
          </p:cNvSpPr>
          <p:nvPr>
            <p:ph type="dt" sz="half" idx="10"/>
          </p:nvPr>
        </p:nvSpPr>
        <p:spPr/>
        <p:txBody>
          <a:bodyPr/>
          <a:lstStyle>
            <a:lvl1pPr>
              <a:defRPr/>
            </a:lvl1pPr>
          </a:lstStyle>
          <a:p>
            <a:pPr>
              <a:defRPr/>
            </a:pPr>
            <a:fld id="{F564B974-8041-462A-96F6-3B70E2923C17}" type="datetimeFigureOut">
              <a:rPr lang="ja-JP" altLang="en-US"/>
              <a:pPr>
                <a:defRPr/>
              </a:pPr>
              <a:t>2019/5/20</a:t>
            </a:fld>
            <a:endParaRPr lang="ja-JP" altLang="en-US"/>
          </a:p>
        </p:txBody>
      </p:sp>
      <p:sp>
        <p:nvSpPr>
          <p:cNvPr id="11" name="Footer Placeholder 4"/>
          <p:cNvSpPr>
            <a:spLocks noGrp="1"/>
          </p:cNvSpPr>
          <p:nvPr>
            <p:ph type="ftr" sz="quarter" idx="11"/>
          </p:nvPr>
        </p:nvSpPr>
        <p:spPr/>
        <p:txBody>
          <a:bodyPr/>
          <a:lstStyle>
            <a:lvl1pPr>
              <a:defRPr/>
            </a:lvl1pPr>
          </a:lstStyle>
          <a:p>
            <a:pPr>
              <a:defRPr/>
            </a:pPr>
            <a:endParaRPr lang="ja-JP" altLang="en-US"/>
          </a:p>
        </p:txBody>
      </p:sp>
      <p:sp>
        <p:nvSpPr>
          <p:cNvPr id="12" name="Slide Number Placeholder 5"/>
          <p:cNvSpPr>
            <a:spLocks noGrp="1"/>
          </p:cNvSpPr>
          <p:nvPr>
            <p:ph type="sldNum" sz="quarter" idx="12"/>
          </p:nvPr>
        </p:nvSpPr>
        <p:spPr/>
        <p:txBody>
          <a:bodyPr/>
          <a:lstStyle>
            <a:lvl1pPr>
              <a:defRPr/>
            </a:lvl1pPr>
          </a:lstStyle>
          <a:p>
            <a:pPr>
              <a:defRPr/>
            </a:pPr>
            <a:fld id="{BBEEA28C-FDFA-4589-B006-0AB3A9862792}"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3"/>
          <p:cNvSpPr>
            <a:spLocks noGrp="1"/>
          </p:cNvSpPr>
          <p:nvPr>
            <p:ph type="dt" sz="half" idx="15"/>
          </p:nvPr>
        </p:nvSpPr>
        <p:spPr/>
        <p:txBody>
          <a:bodyPr/>
          <a:lstStyle>
            <a:lvl1pPr>
              <a:defRPr/>
            </a:lvl1pPr>
          </a:lstStyle>
          <a:p>
            <a:pPr>
              <a:defRPr/>
            </a:pPr>
            <a:fld id="{96AFC330-D7E5-488D-BEA7-D98E22E57831}" type="datetimeFigureOut">
              <a:rPr lang="ja-JP" altLang="en-US"/>
              <a:pPr>
                <a:defRPr/>
              </a:pPr>
              <a:t>2019/5/20</a:t>
            </a:fld>
            <a:endParaRPr lang="ja-JP" altLang="en-US"/>
          </a:p>
        </p:txBody>
      </p:sp>
      <p:sp>
        <p:nvSpPr>
          <p:cNvPr id="6" name="Footer Placeholder 4"/>
          <p:cNvSpPr>
            <a:spLocks noGrp="1"/>
          </p:cNvSpPr>
          <p:nvPr>
            <p:ph type="ftr" sz="quarter" idx="16"/>
          </p:nvPr>
        </p:nvSpPr>
        <p:spPr/>
        <p:txBody>
          <a:bodyPr/>
          <a:lstStyle>
            <a:lvl1pPr>
              <a:defRPr/>
            </a:lvl1pPr>
          </a:lstStyle>
          <a:p>
            <a:pPr>
              <a:defRPr/>
            </a:pPr>
            <a:endParaRPr lang="ja-JP" altLang="en-US"/>
          </a:p>
        </p:txBody>
      </p:sp>
      <p:sp>
        <p:nvSpPr>
          <p:cNvPr id="7" name="Slide Number Placeholder 5"/>
          <p:cNvSpPr>
            <a:spLocks noGrp="1"/>
          </p:cNvSpPr>
          <p:nvPr>
            <p:ph type="sldNum" sz="quarter" idx="17"/>
          </p:nvPr>
        </p:nvSpPr>
        <p:spPr/>
        <p:txBody>
          <a:bodyPr/>
          <a:lstStyle>
            <a:lvl1pPr>
              <a:defRPr/>
            </a:lvl1pPr>
          </a:lstStyle>
          <a:p>
            <a:pPr>
              <a:defRPr/>
            </a:pPr>
            <a:fld id="{44082DF4-CAD0-45E8-BE11-F5D2CA0C5AC4}"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p:cNvSpPr>
            <a:spLocks noGrp="1"/>
          </p:cNvSpPr>
          <p:nvPr>
            <p:ph type="dt" sz="half" idx="10"/>
          </p:nvPr>
        </p:nvSpPr>
        <p:spPr/>
        <p:txBody>
          <a:bodyPr/>
          <a:lstStyle>
            <a:lvl1pPr>
              <a:defRPr/>
            </a:lvl1pPr>
          </a:lstStyle>
          <a:p>
            <a:pPr>
              <a:defRPr/>
            </a:pPr>
            <a:fld id="{A518F82A-FD7D-43DB-A662-73B2E9A6EFEA}" type="datetimeFigureOut">
              <a:rPr lang="ja-JP" altLang="en-US"/>
              <a:pPr>
                <a:defRPr/>
              </a:pPr>
              <a:t>2019/5/20</a:t>
            </a:fld>
            <a:endParaRPr lang="ja-JP" altLang="en-US"/>
          </a:p>
        </p:txBody>
      </p:sp>
      <p:sp>
        <p:nvSpPr>
          <p:cNvPr id="8" name="Footer Placeholder 4"/>
          <p:cNvSpPr>
            <a:spLocks noGrp="1"/>
          </p:cNvSpPr>
          <p:nvPr>
            <p:ph type="ftr" sz="quarter" idx="11"/>
          </p:nvPr>
        </p:nvSpPr>
        <p:spPr/>
        <p:txBody>
          <a:bodyPr/>
          <a:lstStyle>
            <a:lvl1pPr>
              <a:defRPr/>
            </a:lvl1pPr>
          </a:lstStyle>
          <a:p>
            <a:pPr>
              <a:defRPr/>
            </a:pPr>
            <a:endParaRPr lang="ja-JP" altLang="en-US"/>
          </a:p>
        </p:txBody>
      </p:sp>
      <p:sp>
        <p:nvSpPr>
          <p:cNvPr id="9" name="Slide Number Placeholder 5"/>
          <p:cNvSpPr>
            <a:spLocks noGrp="1"/>
          </p:cNvSpPr>
          <p:nvPr>
            <p:ph type="sldNum" sz="quarter" idx="12"/>
          </p:nvPr>
        </p:nvSpPr>
        <p:spPr/>
        <p:txBody>
          <a:bodyPr/>
          <a:lstStyle>
            <a:lvl1pPr>
              <a:defRPr/>
            </a:lvl1pPr>
          </a:lstStyle>
          <a:p>
            <a:pPr>
              <a:defRPr/>
            </a:pPr>
            <a:fld id="{3C3E2FDF-6B71-47C7-95C5-C44AF67ACBB4}"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3"/>
          <p:cNvSpPr>
            <a:spLocks noGrp="1"/>
          </p:cNvSpPr>
          <p:nvPr>
            <p:ph type="dt" sz="half" idx="10"/>
          </p:nvPr>
        </p:nvSpPr>
        <p:spPr/>
        <p:txBody>
          <a:bodyPr/>
          <a:lstStyle>
            <a:lvl1pPr>
              <a:defRPr/>
            </a:lvl1pPr>
          </a:lstStyle>
          <a:p>
            <a:pPr>
              <a:defRPr/>
            </a:pPr>
            <a:fld id="{CBF0196B-88CD-4661-85DA-96DAF1429954}" type="datetimeFigureOut">
              <a:rPr lang="ja-JP" altLang="en-US"/>
              <a:pPr>
                <a:defRPr/>
              </a:pPr>
              <a:t>2019/5/20</a:t>
            </a:fld>
            <a:endParaRPr lang="ja-JP" altLang="en-US"/>
          </a:p>
        </p:txBody>
      </p:sp>
      <p:sp>
        <p:nvSpPr>
          <p:cNvPr id="4" name="Footer Placeholder 4"/>
          <p:cNvSpPr>
            <a:spLocks noGrp="1"/>
          </p:cNvSpPr>
          <p:nvPr>
            <p:ph type="ftr" sz="quarter" idx="11"/>
          </p:nvPr>
        </p:nvSpPr>
        <p:spPr/>
        <p:txBody>
          <a:bodyPr/>
          <a:lstStyle>
            <a:lvl1pPr>
              <a:defRPr/>
            </a:lvl1pPr>
          </a:lstStyle>
          <a:p>
            <a:pPr>
              <a:defRPr/>
            </a:pPr>
            <a:endParaRPr lang="ja-JP" altLang="en-US"/>
          </a:p>
        </p:txBody>
      </p:sp>
      <p:sp>
        <p:nvSpPr>
          <p:cNvPr id="5" name="Slide Number Placeholder 5"/>
          <p:cNvSpPr>
            <a:spLocks noGrp="1"/>
          </p:cNvSpPr>
          <p:nvPr>
            <p:ph type="sldNum" sz="quarter" idx="12"/>
          </p:nvPr>
        </p:nvSpPr>
        <p:spPr/>
        <p:txBody>
          <a:bodyPr/>
          <a:lstStyle>
            <a:lvl1pPr>
              <a:defRPr/>
            </a:lvl1pPr>
          </a:lstStyle>
          <a:p>
            <a:pPr>
              <a:defRPr/>
            </a:pPr>
            <a:fld id="{855335FF-86F6-409A-848A-FDBC0F554C09}"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Rounded Rectangle 11"/>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3" name="Group 5"/>
          <p:cNvGrpSpPr>
            <a:grpSpLocks noChangeAspect="1"/>
          </p:cNvGrpSpPr>
          <p:nvPr/>
        </p:nvGrpSpPr>
        <p:grpSpPr bwMode="auto">
          <a:xfrm>
            <a:off x="211138" y="714375"/>
            <a:ext cx="8723312" cy="1330325"/>
            <a:chOff x="-3905251" y="4294188"/>
            <a:chExt cx="13027839" cy="1892300"/>
          </a:xfrm>
        </p:grpSpPr>
        <p:sp>
          <p:nvSpPr>
            <p:cNvPr id="4" name="Freeform 14"/>
            <p:cNvSpPr>
              <a:spLocks/>
            </p:cNvSpPr>
            <p:nvPr/>
          </p:nvSpPr>
          <p:spPr bwMode="hidden">
            <a:xfrm>
              <a:off x="4810006" y="4499677"/>
              <a:ext cx="4295986"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5" name="Freeform 18"/>
            <p:cNvSpPr>
              <a:spLocks/>
            </p:cNvSpPr>
            <p:nvPr/>
          </p:nvSpPr>
          <p:spPr bwMode="hidden">
            <a:xfrm>
              <a:off x="-308667" y="4319028"/>
              <a:ext cx="8279020" cy="1208091"/>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6" name="Freeform 22"/>
            <p:cNvSpPr>
              <a:spLocks/>
            </p:cNvSpPr>
            <p:nvPr/>
          </p:nvSpPr>
          <p:spPr bwMode="hidden">
            <a:xfrm>
              <a:off x="4286" y="4334834"/>
              <a:ext cx="8165219"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7" name="Freeform 26"/>
            <p:cNvSpPr>
              <a:spLocks/>
            </p:cNvSpPr>
            <p:nvPr/>
          </p:nvSpPr>
          <p:spPr bwMode="hidden">
            <a:xfrm>
              <a:off x="4155651" y="4316769"/>
              <a:ext cx="4940859"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8"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grpSp>
      <p:sp>
        <p:nvSpPr>
          <p:cNvPr id="9" name="Date Placeholder 1"/>
          <p:cNvSpPr>
            <a:spLocks noGrp="1"/>
          </p:cNvSpPr>
          <p:nvPr>
            <p:ph type="dt" sz="half" idx="10"/>
          </p:nvPr>
        </p:nvSpPr>
        <p:spPr/>
        <p:txBody>
          <a:bodyPr/>
          <a:lstStyle>
            <a:lvl1pPr>
              <a:defRPr/>
            </a:lvl1pPr>
          </a:lstStyle>
          <a:p>
            <a:pPr>
              <a:defRPr/>
            </a:pPr>
            <a:fld id="{B0879C87-9373-41AD-892B-285EC1B096A2}" type="datetimeFigureOut">
              <a:rPr lang="ja-JP" altLang="en-US"/>
              <a:pPr>
                <a:defRPr/>
              </a:pPr>
              <a:t>2019/5/20</a:t>
            </a:fld>
            <a:endParaRPr lang="ja-JP" altLang="en-US"/>
          </a:p>
        </p:txBody>
      </p:sp>
      <p:sp>
        <p:nvSpPr>
          <p:cNvPr id="10" name="Footer Placeholder 2"/>
          <p:cNvSpPr>
            <a:spLocks noGrp="1"/>
          </p:cNvSpPr>
          <p:nvPr>
            <p:ph type="ftr" sz="quarter" idx="11"/>
          </p:nvPr>
        </p:nvSpPr>
        <p:spPr/>
        <p:txBody>
          <a:bodyPr/>
          <a:lstStyle>
            <a:lvl1pPr>
              <a:defRPr/>
            </a:lvl1pPr>
          </a:lstStyle>
          <a:p>
            <a:pPr>
              <a:defRPr/>
            </a:pPr>
            <a:endParaRPr lang="ja-JP" altLang="en-US"/>
          </a:p>
        </p:txBody>
      </p:sp>
      <p:sp>
        <p:nvSpPr>
          <p:cNvPr id="11" name="Slide Number Placeholder 3"/>
          <p:cNvSpPr>
            <a:spLocks noGrp="1"/>
          </p:cNvSpPr>
          <p:nvPr>
            <p:ph type="sldNum" sz="quarter" idx="12"/>
          </p:nvPr>
        </p:nvSpPr>
        <p:spPr/>
        <p:txBody>
          <a:bodyPr/>
          <a:lstStyle>
            <a:lvl1pPr>
              <a:defRPr/>
            </a:lvl1pPr>
          </a:lstStyle>
          <a:p>
            <a:pPr>
              <a:defRPr/>
            </a:pPr>
            <a:fld id="{87C8709C-0964-454E-A5C3-0CD53CFF4121}"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5" name="Rounded Rectangle 14"/>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23"/>
          <p:cNvGrpSpPr>
            <a:grpSpLocks noChangeAspect="1"/>
          </p:cNvGrpSpPr>
          <p:nvPr/>
        </p:nvGrpSpPr>
        <p:grpSpPr bwMode="auto">
          <a:xfrm>
            <a:off x="211138" y="714375"/>
            <a:ext cx="8723312" cy="1331913"/>
            <a:chOff x="-3905250" y="4294188"/>
            <a:chExt cx="13011150" cy="1892300"/>
          </a:xfrm>
        </p:grpSpPr>
        <p:sp>
          <p:nvSpPr>
            <p:cNvPr id="7" name="Freeform 14"/>
            <p:cNvSpPr>
              <a:spLocks/>
            </p:cNvSpPr>
            <p:nvPr/>
          </p:nvSpPr>
          <p:spPr bwMode="hidden">
            <a:xfrm>
              <a:off x="4810681" y="4501687"/>
              <a:ext cx="4295219" cy="101494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8" name="Freeform 18"/>
            <p:cNvSpPr>
              <a:spLocks/>
            </p:cNvSpPr>
            <p:nvPr/>
          </p:nvSpPr>
          <p:spPr bwMode="hidden">
            <a:xfrm>
              <a:off x="-308538" y="4318998"/>
              <a:ext cx="8280254" cy="1208906"/>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9" name="Freeform 22"/>
            <p:cNvSpPr>
              <a:spLocks/>
            </p:cNvSpPr>
            <p:nvPr/>
          </p:nvSpPr>
          <p:spPr bwMode="hidden">
            <a:xfrm>
              <a:off x="4014" y="4334786"/>
              <a:ext cx="8164231" cy="110290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10" name="Freeform 26"/>
            <p:cNvSpPr>
              <a:spLocks/>
            </p:cNvSpPr>
            <p:nvPr/>
          </p:nvSpPr>
          <p:spPr bwMode="hidden">
            <a:xfrm>
              <a:off x="4157164" y="4316742"/>
              <a:ext cx="4939265" cy="92697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11"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grpSp>
      <p:sp>
        <p:nvSpPr>
          <p:cNvPr id="4" name="Text Placeholder 3"/>
          <p:cNvSpPr>
            <a:spLocks noGrp="1"/>
          </p:cNvSpPr>
          <p:nvPr>
            <p:ph type="body" sz="half" idx="2"/>
          </p:nvPr>
        </p:nvSpPr>
        <p:spPr>
          <a:xfrm>
            <a:off x="914400" y="3581400"/>
            <a:ext cx="3352800" cy="1905001"/>
          </a:xfrm>
        </p:spPr>
        <p:txBody>
          <a:bodyPr>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2" name="Date Placeholder 4"/>
          <p:cNvSpPr>
            <a:spLocks noGrp="1"/>
          </p:cNvSpPr>
          <p:nvPr>
            <p:ph type="dt" sz="half" idx="10"/>
          </p:nvPr>
        </p:nvSpPr>
        <p:spPr/>
        <p:txBody>
          <a:bodyPr/>
          <a:lstStyle>
            <a:lvl1pPr>
              <a:defRPr/>
            </a:lvl1pPr>
          </a:lstStyle>
          <a:p>
            <a:pPr>
              <a:defRPr/>
            </a:pPr>
            <a:fld id="{8DB7DAF0-3B16-48EB-BF44-1A1B885221FF}" type="datetimeFigureOut">
              <a:rPr lang="ja-JP" altLang="en-US"/>
              <a:pPr>
                <a:defRPr/>
              </a:pPr>
              <a:t>2019/5/20</a:t>
            </a:fld>
            <a:endParaRPr lang="ja-JP" altLang="en-US"/>
          </a:p>
        </p:txBody>
      </p:sp>
      <p:sp>
        <p:nvSpPr>
          <p:cNvPr id="13" name="Footer Placeholder 5"/>
          <p:cNvSpPr>
            <a:spLocks noGrp="1"/>
          </p:cNvSpPr>
          <p:nvPr>
            <p:ph type="ftr" sz="quarter" idx="11"/>
          </p:nvPr>
        </p:nvSpPr>
        <p:spPr/>
        <p:txBody>
          <a:bodyPr/>
          <a:lstStyle>
            <a:lvl1pPr>
              <a:defRPr/>
            </a:lvl1pPr>
          </a:lstStyle>
          <a:p>
            <a:pPr>
              <a:defRPr/>
            </a:pPr>
            <a:endParaRPr lang="ja-JP" altLang="en-US"/>
          </a:p>
        </p:txBody>
      </p:sp>
      <p:sp>
        <p:nvSpPr>
          <p:cNvPr id="14" name="Slide Number Placeholder 6"/>
          <p:cNvSpPr>
            <a:spLocks noGrp="1"/>
          </p:cNvSpPr>
          <p:nvPr>
            <p:ph type="sldNum" sz="quarter" idx="12"/>
          </p:nvPr>
        </p:nvSpPr>
        <p:spPr/>
        <p:txBody>
          <a:bodyPr/>
          <a:lstStyle>
            <a:lvl1pPr>
              <a:defRPr/>
            </a:lvl1pPr>
          </a:lstStyle>
          <a:p>
            <a:pPr>
              <a:defRPr/>
            </a:pPr>
            <a:fld id="{4E9F559A-C625-49EF-92D8-D0251C21690A}"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5" name="Rounded Rectangle 14"/>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8"/>
          <p:cNvGrpSpPr>
            <a:grpSpLocks noChangeAspect="1"/>
          </p:cNvGrpSpPr>
          <p:nvPr/>
        </p:nvGrpSpPr>
        <p:grpSpPr bwMode="auto">
          <a:xfrm>
            <a:off x="211138" y="5354638"/>
            <a:ext cx="8723312" cy="1330325"/>
            <a:chOff x="-3905250" y="4294188"/>
            <a:chExt cx="13011150" cy="1892300"/>
          </a:xfrm>
        </p:grpSpPr>
        <p:sp>
          <p:nvSpPr>
            <p:cNvPr id="7" name="Freeform 14"/>
            <p:cNvSpPr>
              <a:spLocks/>
            </p:cNvSpPr>
            <p:nvPr/>
          </p:nvSpPr>
          <p:spPr bwMode="hidden">
            <a:xfrm>
              <a:off x="4810681" y="4499676"/>
              <a:ext cx="4295219"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8" name="Freeform 18"/>
            <p:cNvSpPr>
              <a:spLocks/>
            </p:cNvSpPr>
            <p:nvPr/>
          </p:nvSpPr>
          <p:spPr bwMode="hidden">
            <a:xfrm>
              <a:off x="-308538" y="4319027"/>
              <a:ext cx="8280254" cy="1208092"/>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9" name="Freeform 22"/>
            <p:cNvSpPr>
              <a:spLocks/>
            </p:cNvSpPr>
            <p:nvPr/>
          </p:nvSpPr>
          <p:spPr bwMode="hidden">
            <a:xfrm>
              <a:off x="4014" y="4334834"/>
              <a:ext cx="8164231"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10" name="Freeform 26"/>
            <p:cNvSpPr>
              <a:spLocks/>
            </p:cNvSpPr>
            <p:nvPr/>
          </p:nvSpPr>
          <p:spPr bwMode="hidden">
            <a:xfrm>
              <a:off x="4157164" y="4316769"/>
              <a:ext cx="4939265"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11"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rtlCol="0">
            <a:normAutofit/>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アイコンをクリックして図を追加</a:t>
            </a:r>
            <a:endParaRPr lang="en-US" noProof="0" dirty="0"/>
          </a:p>
        </p:txBody>
      </p:sp>
      <p:sp>
        <p:nvSpPr>
          <p:cNvPr id="12" name="Date Placeholder 4"/>
          <p:cNvSpPr>
            <a:spLocks noGrp="1"/>
          </p:cNvSpPr>
          <p:nvPr>
            <p:ph type="dt" sz="half" idx="10"/>
          </p:nvPr>
        </p:nvSpPr>
        <p:spPr/>
        <p:txBody>
          <a:bodyPr/>
          <a:lstStyle>
            <a:lvl1pPr>
              <a:defRPr/>
            </a:lvl1pPr>
          </a:lstStyle>
          <a:p>
            <a:pPr>
              <a:defRPr/>
            </a:pPr>
            <a:fld id="{5488382E-131D-401B-993B-A6F2E027EA89}" type="datetimeFigureOut">
              <a:rPr lang="ja-JP" altLang="en-US"/>
              <a:pPr>
                <a:defRPr/>
              </a:pPr>
              <a:t>2019/5/20</a:t>
            </a:fld>
            <a:endParaRPr lang="ja-JP" altLang="en-US"/>
          </a:p>
        </p:txBody>
      </p:sp>
      <p:sp>
        <p:nvSpPr>
          <p:cNvPr id="13" name="Footer Placeholder 5"/>
          <p:cNvSpPr>
            <a:spLocks noGrp="1"/>
          </p:cNvSpPr>
          <p:nvPr>
            <p:ph type="ftr" sz="quarter" idx="11"/>
          </p:nvPr>
        </p:nvSpPr>
        <p:spPr/>
        <p:txBody>
          <a:bodyPr/>
          <a:lstStyle>
            <a:lvl1pPr>
              <a:defRPr/>
            </a:lvl1pPr>
          </a:lstStyle>
          <a:p>
            <a:pPr>
              <a:defRPr/>
            </a:pPr>
            <a:endParaRPr lang="ja-JP" altLang="en-US"/>
          </a:p>
        </p:txBody>
      </p:sp>
      <p:sp>
        <p:nvSpPr>
          <p:cNvPr id="14" name="Slide Number Placeholder 6"/>
          <p:cNvSpPr>
            <a:spLocks noGrp="1"/>
          </p:cNvSpPr>
          <p:nvPr>
            <p:ph type="sldNum" sz="quarter" idx="12"/>
          </p:nvPr>
        </p:nvSpPr>
        <p:spPr/>
        <p:txBody>
          <a:bodyPr/>
          <a:lstStyle>
            <a:lvl1pPr>
              <a:defRPr/>
            </a:lvl1pPr>
          </a:lstStyle>
          <a:p>
            <a:pPr>
              <a:defRPr/>
            </a:pPr>
            <a:fld id="{535C7C40-3BB4-4BE7-9846-596E3788320E}"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6325" cy="2468563"/>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1027" name="Group 15"/>
          <p:cNvGrpSpPr>
            <a:grpSpLocks noChangeAspect="1"/>
          </p:cNvGrpSpPr>
          <p:nvPr/>
        </p:nvGrpSpPr>
        <p:grpSpPr bwMode="auto">
          <a:xfrm>
            <a:off x="211138" y="1679575"/>
            <a:ext cx="8723312" cy="1330325"/>
            <a:chOff x="-3905251" y="4294188"/>
            <a:chExt cx="13027839" cy="1892300"/>
          </a:xfrm>
        </p:grpSpPr>
        <p:sp>
          <p:nvSpPr>
            <p:cNvPr id="17" name="Freeform 14"/>
            <p:cNvSpPr>
              <a:spLocks/>
            </p:cNvSpPr>
            <p:nvPr/>
          </p:nvSpPr>
          <p:spPr bwMode="hidden">
            <a:xfrm>
              <a:off x="4810006" y="4499677"/>
              <a:ext cx="4295986"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18" name="Freeform 18"/>
            <p:cNvSpPr>
              <a:spLocks/>
            </p:cNvSpPr>
            <p:nvPr/>
          </p:nvSpPr>
          <p:spPr bwMode="hidden">
            <a:xfrm>
              <a:off x="-308667" y="4319028"/>
              <a:ext cx="8279020" cy="1208091"/>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19" name="Freeform 22"/>
            <p:cNvSpPr>
              <a:spLocks/>
            </p:cNvSpPr>
            <p:nvPr/>
          </p:nvSpPr>
          <p:spPr bwMode="hidden">
            <a:xfrm>
              <a:off x="4286" y="4334834"/>
              <a:ext cx="8165219"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20" name="Freeform 26"/>
            <p:cNvSpPr>
              <a:spLocks/>
            </p:cNvSpPr>
            <p:nvPr/>
          </p:nvSpPr>
          <p:spPr bwMode="hidden">
            <a:xfrm>
              <a:off x="4155651" y="4316769"/>
              <a:ext cx="4940859"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grpSp>
      <p:sp>
        <p:nvSpPr>
          <p:cNvPr id="1028" name="Title Placeholder 1"/>
          <p:cNvSpPr>
            <a:spLocks noGrp="1"/>
          </p:cNvSpPr>
          <p:nvPr>
            <p:ph type="title"/>
          </p:nvPr>
        </p:nvSpPr>
        <p:spPr bwMode="auto">
          <a:xfrm>
            <a:off x="457200" y="338138"/>
            <a:ext cx="8229600" cy="12525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endParaRPr lang="en-US"/>
          </a:p>
        </p:txBody>
      </p:sp>
      <p:sp>
        <p:nvSpPr>
          <p:cNvPr id="4" name="Date Placeholder 3"/>
          <p:cNvSpPr>
            <a:spLocks noGrp="1"/>
          </p:cNvSpPr>
          <p:nvPr>
            <p:ph type="dt" sz="half" idx="2"/>
          </p:nvPr>
        </p:nvSpPr>
        <p:spPr>
          <a:xfrm>
            <a:off x="5164138" y="6249988"/>
            <a:ext cx="3786187" cy="365125"/>
          </a:xfrm>
          <a:prstGeom prst="rect">
            <a:avLst/>
          </a:prstGeom>
        </p:spPr>
        <p:txBody>
          <a:bodyPr vert="horz" lIns="91440" tIns="45720" rIns="91440" bIns="45720" rtlCol="0" anchor="ctr"/>
          <a:lstStyle>
            <a:lvl1pPr algn="r" fontAlgn="auto">
              <a:spcBef>
                <a:spcPts val="0"/>
              </a:spcBef>
              <a:spcAft>
                <a:spcPts val="0"/>
              </a:spcAft>
              <a:defRPr sz="1000" smtClean="0">
                <a:solidFill>
                  <a:schemeClr val="tx2"/>
                </a:solidFill>
                <a:latin typeface="+mn-lt"/>
                <a:ea typeface="+mn-ea"/>
              </a:defRPr>
            </a:lvl1pPr>
          </a:lstStyle>
          <a:p>
            <a:pPr>
              <a:defRPr/>
            </a:pPr>
            <a:fld id="{4F584865-C10C-4380-87C2-35490C73291B}" type="datetimeFigureOut">
              <a:rPr lang="ja-JP" altLang="en-US"/>
              <a:pPr>
                <a:defRPr/>
              </a:pPr>
              <a:t>2019/5/20</a:t>
            </a:fld>
            <a:endParaRPr lang="ja-JP" altLang="en-US"/>
          </a:p>
        </p:txBody>
      </p:sp>
      <p:sp>
        <p:nvSpPr>
          <p:cNvPr id="5" name="Footer Placeholder 4"/>
          <p:cNvSpPr>
            <a:spLocks noGrp="1"/>
          </p:cNvSpPr>
          <p:nvPr>
            <p:ph type="ftr" sz="quarter" idx="3"/>
          </p:nvPr>
        </p:nvSpPr>
        <p:spPr>
          <a:xfrm>
            <a:off x="193675" y="6249988"/>
            <a:ext cx="3786188" cy="365125"/>
          </a:xfrm>
          <a:prstGeom prst="rect">
            <a:avLst/>
          </a:prstGeom>
        </p:spPr>
        <p:txBody>
          <a:bodyPr vert="horz" lIns="91440" tIns="45720" rIns="91440" bIns="45720" rtlCol="0" anchor="ctr"/>
          <a:lstStyle>
            <a:lvl1pPr algn="l" fontAlgn="auto">
              <a:spcBef>
                <a:spcPts val="0"/>
              </a:spcBef>
              <a:spcAft>
                <a:spcPts val="0"/>
              </a:spcAft>
              <a:defRPr sz="1000">
                <a:solidFill>
                  <a:schemeClr val="tx2"/>
                </a:solidFill>
                <a:latin typeface="+mn-lt"/>
                <a:ea typeface="+mn-ea"/>
              </a:defRPr>
            </a:lvl1pPr>
          </a:lstStyle>
          <a:p>
            <a:pPr>
              <a:defRPr/>
            </a:pPr>
            <a:endParaRPr lang="ja-JP" altLang="en-US"/>
          </a:p>
        </p:txBody>
      </p:sp>
      <p:sp>
        <p:nvSpPr>
          <p:cNvPr id="6" name="Slide Number Placeholder 5"/>
          <p:cNvSpPr>
            <a:spLocks noGrp="1"/>
          </p:cNvSpPr>
          <p:nvPr>
            <p:ph type="sldNum" sz="quarter" idx="4"/>
          </p:nvPr>
        </p:nvSpPr>
        <p:spPr>
          <a:xfrm>
            <a:off x="3990975" y="6249988"/>
            <a:ext cx="1162050" cy="365125"/>
          </a:xfrm>
          <a:prstGeom prst="rect">
            <a:avLst/>
          </a:prstGeom>
        </p:spPr>
        <p:txBody>
          <a:bodyPr vert="horz" lIns="91440" tIns="45720" rIns="91440" bIns="45720" rtlCol="0" anchor="ctr"/>
          <a:lstStyle>
            <a:lvl1pPr algn="ctr" fontAlgn="auto">
              <a:spcBef>
                <a:spcPts val="0"/>
              </a:spcBef>
              <a:spcAft>
                <a:spcPts val="0"/>
              </a:spcAft>
              <a:defRPr sz="1000" smtClean="0">
                <a:solidFill>
                  <a:schemeClr val="tx2"/>
                </a:solidFill>
                <a:latin typeface="+mn-lt"/>
                <a:ea typeface="+mn-ea"/>
              </a:defRPr>
            </a:lvl1pPr>
          </a:lstStyle>
          <a:p>
            <a:pPr>
              <a:defRPr/>
            </a:pPr>
            <a:fld id="{2AE05A3E-8C61-4082-B0D3-1480B789F2B2}" type="slidenum">
              <a:rPr lang="ja-JP" altLang="en-US"/>
              <a:pPr>
                <a:defRPr/>
              </a:pPr>
              <a:t>‹#›</a:t>
            </a:fld>
            <a:endParaRPr lang="ja-JP" altLang="en-US"/>
          </a:p>
        </p:txBody>
      </p:sp>
      <p:sp>
        <p:nvSpPr>
          <p:cNvPr id="1032" name="Text Placeholder 2"/>
          <p:cNvSpPr>
            <a:spLocks noGrp="1"/>
          </p:cNvSpPr>
          <p:nvPr>
            <p:ph type="body" idx="1"/>
          </p:nvPr>
        </p:nvSpPr>
        <p:spPr bwMode="auto">
          <a:xfrm>
            <a:off x="871538" y="2674938"/>
            <a:ext cx="7408862" cy="3451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0" r:id="rId4"/>
    <p:sldLayoutId id="2147483669" r:id="rId5"/>
    <p:sldLayoutId id="2147483668" r:id="rId6"/>
    <p:sldLayoutId id="2147483674" r:id="rId7"/>
    <p:sldLayoutId id="2147483675" r:id="rId8"/>
    <p:sldLayoutId id="2147483676" r:id="rId9"/>
    <p:sldLayoutId id="2147483667" r:id="rId10"/>
    <p:sldLayoutId id="2147483677" r:id="rId11"/>
  </p:sldLayoutIdLst>
  <p:txStyles>
    <p:titleStyle>
      <a:lvl1pPr algn="ctr" rtl="0" fontAlgn="base">
        <a:spcBef>
          <a:spcPct val="0"/>
        </a:spcBef>
        <a:spcAft>
          <a:spcPct val="0"/>
        </a:spcAft>
        <a:defRPr kumimoji="1" sz="4400" kern="1200">
          <a:solidFill>
            <a:srgbClr val="FFFFFF"/>
          </a:solidFill>
          <a:latin typeface="+mj-lt"/>
          <a:ea typeface="+mj-ea"/>
          <a:cs typeface="+mj-cs"/>
        </a:defRPr>
      </a:lvl1pPr>
      <a:lvl2pPr algn="ctr" rtl="0" fontAlgn="base">
        <a:spcBef>
          <a:spcPct val="0"/>
        </a:spcBef>
        <a:spcAft>
          <a:spcPct val="0"/>
        </a:spcAft>
        <a:defRPr kumimoji="1" sz="4400">
          <a:solidFill>
            <a:srgbClr val="FFFFFF"/>
          </a:solidFill>
          <a:latin typeface="Candara" pitchFamily="34" charset="0"/>
          <a:ea typeface="HGP明朝E" pitchFamily="18" charset="-128"/>
        </a:defRPr>
      </a:lvl2pPr>
      <a:lvl3pPr algn="ctr" rtl="0" fontAlgn="base">
        <a:spcBef>
          <a:spcPct val="0"/>
        </a:spcBef>
        <a:spcAft>
          <a:spcPct val="0"/>
        </a:spcAft>
        <a:defRPr kumimoji="1" sz="4400">
          <a:solidFill>
            <a:srgbClr val="FFFFFF"/>
          </a:solidFill>
          <a:latin typeface="Candara" pitchFamily="34" charset="0"/>
          <a:ea typeface="HGP明朝E" pitchFamily="18" charset="-128"/>
        </a:defRPr>
      </a:lvl3pPr>
      <a:lvl4pPr algn="ctr" rtl="0" fontAlgn="base">
        <a:spcBef>
          <a:spcPct val="0"/>
        </a:spcBef>
        <a:spcAft>
          <a:spcPct val="0"/>
        </a:spcAft>
        <a:defRPr kumimoji="1" sz="4400">
          <a:solidFill>
            <a:srgbClr val="FFFFFF"/>
          </a:solidFill>
          <a:latin typeface="Candara" pitchFamily="34" charset="0"/>
          <a:ea typeface="HGP明朝E" pitchFamily="18" charset="-128"/>
        </a:defRPr>
      </a:lvl4pPr>
      <a:lvl5pPr algn="ctr" rtl="0" fontAlgn="base">
        <a:spcBef>
          <a:spcPct val="0"/>
        </a:spcBef>
        <a:spcAft>
          <a:spcPct val="0"/>
        </a:spcAft>
        <a:defRPr kumimoji="1" sz="4400">
          <a:solidFill>
            <a:srgbClr val="FFFFFF"/>
          </a:solidFill>
          <a:latin typeface="Candara" pitchFamily="34" charset="0"/>
          <a:ea typeface="HGP明朝E" pitchFamily="18" charset="-128"/>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73050" indent="-273050" algn="l" rtl="0" fontAlgn="base">
        <a:spcBef>
          <a:spcPct val="20000"/>
        </a:spcBef>
        <a:spcAft>
          <a:spcPct val="0"/>
        </a:spcAft>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3050" algn="l" rtl="0" fontAlgn="base">
        <a:spcBef>
          <a:spcPct val="20000"/>
        </a:spcBef>
        <a:spcAft>
          <a:spcPct val="0"/>
        </a:spcAft>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rtl="0" fontAlgn="base">
        <a:spcBef>
          <a:spcPct val="20000"/>
        </a:spcBef>
        <a:spcAft>
          <a:spcPct val="0"/>
        </a:spcAft>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rtl="0" fontAlgn="base">
        <a:spcBef>
          <a:spcPct val="20000"/>
        </a:spcBef>
        <a:spcAft>
          <a:spcPct val="0"/>
        </a:spcAft>
        <a:buClr>
          <a:schemeClr val="accent1"/>
        </a:buClr>
        <a:buSzPct val="100000"/>
        <a:buFont typeface="Symbol" pitchFamily="18" charset="2"/>
        <a:buChar char=""/>
        <a:defRPr kumimoji="1" kern="1200">
          <a:solidFill>
            <a:schemeClr val="tx2"/>
          </a:solidFill>
          <a:latin typeface="+mn-lt"/>
          <a:ea typeface="+mn-ea"/>
          <a:cs typeface="+mn-cs"/>
        </a:defRPr>
      </a:lvl4pPr>
      <a:lvl5pPr marL="1462088" indent="-228600" algn="l" rtl="0" fontAlgn="base">
        <a:spcBef>
          <a:spcPct val="20000"/>
        </a:spcBef>
        <a:spcAft>
          <a:spcPct val="0"/>
        </a:spcAft>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 Box 2"/>
          <p:cNvSpPr txBox="1">
            <a:spLocks noChangeArrowheads="1"/>
          </p:cNvSpPr>
          <p:nvPr/>
        </p:nvSpPr>
        <p:spPr bwMode="auto">
          <a:xfrm>
            <a:off x="683568" y="548680"/>
            <a:ext cx="7007046" cy="523220"/>
          </a:xfrm>
          <a:prstGeom prst="rect">
            <a:avLst/>
          </a:prstGeom>
          <a:noFill/>
          <a:ln w="9525">
            <a:noFill/>
            <a:miter lim="800000"/>
            <a:headEnd/>
            <a:tailEnd/>
          </a:ln>
        </p:spPr>
        <p:txBody>
          <a:bodyPr wrap="none">
            <a:spAutoFit/>
          </a:bodyPr>
          <a:lstStyle/>
          <a:p>
            <a:r>
              <a:rPr lang="ja-JP" altLang="en-US" sz="2800" dirty="0">
                <a:latin typeface="HG丸ｺﾞｼｯｸM-PRO" pitchFamily="50" charset="-128"/>
                <a:ea typeface="HG丸ｺﾞｼｯｸM-PRO" pitchFamily="50" charset="-128"/>
              </a:rPr>
              <a:t>［商品名：プライバシーガードファイル］</a:t>
            </a:r>
          </a:p>
        </p:txBody>
      </p:sp>
      <p:cxnSp>
        <p:nvCxnSpPr>
          <p:cNvPr id="8" name="直線コネクタ 7"/>
          <p:cNvCxnSpPr/>
          <p:nvPr/>
        </p:nvCxnSpPr>
        <p:spPr>
          <a:xfrm>
            <a:off x="468313" y="6021388"/>
            <a:ext cx="8207375" cy="0"/>
          </a:xfrm>
          <a:prstGeom prst="line">
            <a:avLst/>
          </a:prstGeom>
        </p:spPr>
        <p:style>
          <a:lnRef idx="1">
            <a:schemeClr val="accent1"/>
          </a:lnRef>
          <a:fillRef idx="0">
            <a:schemeClr val="accent1"/>
          </a:fillRef>
          <a:effectRef idx="0">
            <a:schemeClr val="accent1"/>
          </a:effectRef>
          <a:fontRef idx="minor">
            <a:schemeClr val="tx1"/>
          </a:fontRef>
        </p:style>
      </p:cxnSp>
      <p:sp>
        <p:nvSpPr>
          <p:cNvPr id="14339" name="Text Box 5"/>
          <p:cNvSpPr txBox="1">
            <a:spLocks noChangeArrowheads="1"/>
          </p:cNvSpPr>
          <p:nvPr/>
        </p:nvSpPr>
        <p:spPr bwMode="auto">
          <a:xfrm>
            <a:off x="4355976" y="6093296"/>
            <a:ext cx="4564070" cy="523220"/>
          </a:xfrm>
          <a:prstGeom prst="rect">
            <a:avLst/>
          </a:prstGeom>
          <a:noFill/>
          <a:ln w="38100">
            <a:noFill/>
            <a:miter lim="800000"/>
            <a:headEnd/>
            <a:tailEnd/>
          </a:ln>
        </p:spPr>
        <p:txBody>
          <a:bodyPr wrap="none">
            <a:spAutoFit/>
          </a:bodyPr>
          <a:lstStyle/>
          <a:p>
            <a:r>
              <a:rPr lang="ja-JP" altLang="en-US" sz="1400" dirty="0">
                <a:latin typeface="HG丸ｺﾞｼｯｸM-PRO" pitchFamily="50" charset="-128"/>
                <a:ea typeface="HG丸ｺﾞｼｯｸM-PRO" pitchFamily="50" charset="-128"/>
              </a:rPr>
              <a:t>〒</a:t>
            </a:r>
            <a:r>
              <a:rPr lang="en-US" altLang="ja-JP" sz="1400" dirty="0">
                <a:latin typeface="HG丸ｺﾞｼｯｸM-PRO" pitchFamily="50" charset="-128"/>
                <a:ea typeface="HG丸ｺﾞｼｯｸM-PRO" pitchFamily="50" charset="-128"/>
              </a:rPr>
              <a:t>338-0004</a:t>
            </a:r>
            <a:r>
              <a:rPr lang="ja-JP" altLang="en-US" sz="1400" dirty="0">
                <a:latin typeface="HG丸ｺﾞｼｯｸM-PRO" pitchFamily="50" charset="-128"/>
                <a:ea typeface="HG丸ｺﾞｼｯｸM-PRO" pitchFamily="50" charset="-128"/>
              </a:rPr>
              <a:t>埼玉県さいたま市中央区本西</a:t>
            </a:r>
            <a:r>
              <a:rPr lang="en-US" altLang="ja-JP" sz="1400" dirty="0">
                <a:latin typeface="HG丸ｺﾞｼｯｸM-PRO" pitchFamily="50" charset="-128"/>
                <a:ea typeface="HG丸ｺﾞｼｯｸM-PRO" pitchFamily="50" charset="-128"/>
              </a:rPr>
              <a:t>4-16-15</a:t>
            </a:r>
          </a:p>
          <a:p>
            <a:r>
              <a:rPr lang="en-US" altLang="ja-JP" sz="1400" dirty="0">
                <a:latin typeface="HG丸ｺﾞｼｯｸM-PRO" pitchFamily="50" charset="-128"/>
                <a:ea typeface="HG丸ｺﾞｼｯｸM-PRO" pitchFamily="50" charset="-128"/>
              </a:rPr>
              <a:t>048-853-5221</a:t>
            </a:r>
          </a:p>
        </p:txBody>
      </p:sp>
      <p:pic>
        <p:nvPicPr>
          <p:cNvPr id="16" name="Picture 20"/>
          <p:cNvPicPr>
            <a:picLocks noChangeAspect="1" noChangeArrowheads="1"/>
          </p:cNvPicPr>
          <p:nvPr/>
        </p:nvPicPr>
        <p:blipFill>
          <a:blip r:embed="rId2" cstate="print"/>
          <a:srcRect/>
          <a:stretch>
            <a:fillRect/>
          </a:stretch>
        </p:blipFill>
        <p:spPr bwMode="auto">
          <a:xfrm>
            <a:off x="827584" y="6093296"/>
            <a:ext cx="2886075" cy="552450"/>
          </a:xfrm>
          <a:prstGeom prst="rect">
            <a:avLst/>
          </a:prstGeom>
          <a:noFill/>
          <a:ln w="9525">
            <a:noFill/>
            <a:miter lim="800000"/>
            <a:headEnd/>
            <a:tailEnd/>
          </a:ln>
          <a:effectLst/>
        </p:spPr>
      </p:pic>
      <p:sp>
        <p:nvSpPr>
          <p:cNvPr id="10" name="Text Box 5"/>
          <p:cNvSpPr txBox="1">
            <a:spLocks noChangeArrowheads="1"/>
          </p:cNvSpPr>
          <p:nvPr/>
        </p:nvSpPr>
        <p:spPr bwMode="auto">
          <a:xfrm>
            <a:off x="5004048" y="1268760"/>
            <a:ext cx="3919215" cy="1077218"/>
          </a:xfrm>
          <a:prstGeom prst="rect">
            <a:avLst/>
          </a:prstGeom>
          <a:noFill/>
          <a:ln w="38100">
            <a:noFill/>
            <a:miter lim="800000"/>
            <a:headEnd/>
            <a:tailEnd/>
          </a:ln>
        </p:spPr>
        <p:txBody>
          <a:bodyPr wrap="square">
            <a:spAutoFit/>
          </a:bodyPr>
          <a:lstStyle/>
          <a:p>
            <a:r>
              <a:rPr lang="ja-JP" altLang="en-US" sz="1600" dirty="0">
                <a:latin typeface="HG丸ｺﾞｼｯｸM-PRO" pitchFamily="50" charset="-128"/>
                <a:ea typeface="HG丸ｺﾞｼｯｸM-PRO" pitchFamily="50" charset="-128"/>
              </a:rPr>
              <a:t>商品特徴：</a:t>
            </a:r>
            <a:endParaRPr lang="en-US" altLang="ja-JP" sz="1600" dirty="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①中の書類が見えづらい</a:t>
            </a:r>
            <a:r>
              <a:rPr lang="en-US" altLang="ja-JP" sz="1600" dirty="0">
                <a:latin typeface="HG丸ｺﾞｼｯｸM-PRO" pitchFamily="50" charset="-128"/>
                <a:ea typeface="HG丸ｺﾞｼｯｸM-PRO" pitchFamily="50" charset="-128"/>
              </a:rPr>
              <a:t>!!</a:t>
            </a:r>
          </a:p>
          <a:p>
            <a:r>
              <a:rPr lang="ja-JP" altLang="en-US" sz="1600" dirty="0">
                <a:latin typeface="HG丸ｺﾞｼｯｸM-PRO" pitchFamily="50" charset="-128"/>
                <a:ea typeface="HG丸ｺﾞｼｯｸM-PRO" pitchFamily="50" charset="-128"/>
              </a:rPr>
              <a:t>②外からわかるマルチポケット付き</a:t>
            </a:r>
            <a:endParaRPr lang="en-US" altLang="ja-JP" sz="1600" dirty="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③見せないけど誰のか分かる</a:t>
            </a:r>
          </a:p>
        </p:txBody>
      </p:sp>
      <p:sp>
        <p:nvSpPr>
          <p:cNvPr id="11" name="Text Box 5"/>
          <p:cNvSpPr txBox="1">
            <a:spLocks noChangeArrowheads="1"/>
          </p:cNvSpPr>
          <p:nvPr/>
        </p:nvSpPr>
        <p:spPr bwMode="auto">
          <a:xfrm>
            <a:off x="5209696" y="3215979"/>
            <a:ext cx="3522663" cy="1077218"/>
          </a:xfrm>
          <a:prstGeom prst="rect">
            <a:avLst/>
          </a:prstGeom>
          <a:noFill/>
          <a:ln w="38100">
            <a:noFill/>
            <a:miter lim="800000"/>
            <a:headEnd/>
            <a:tailEnd/>
          </a:ln>
        </p:spPr>
        <p:txBody>
          <a:bodyPr>
            <a:spAutoFit/>
          </a:bodyPr>
          <a:lstStyle/>
          <a:p>
            <a:r>
              <a:rPr lang="ja-JP" altLang="en-US" sz="1600" dirty="0">
                <a:latin typeface="HG丸ｺﾞｼｯｸM-PRO" pitchFamily="50" charset="-128"/>
                <a:ea typeface="HG丸ｺﾞｼｯｸM-PRO" pitchFamily="50" charset="-128"/>
              </a:rPr>
              <a:t>当社メリット：</a:t>
            </a:r>
            <a:endParaRPr lang="en-US" altLang="ja-JP" sz="1600" dirty="0">
              <a:latin typeface="HG丸ｺﾞｼｯｸM-PRO" pitchFamily="50" charset="-128"/>
              <a:ea typeface="HG丸ｺﾞｼｯｸM-PRO" pitchFamily="50" charset="-128"/>
            </a:endParaRPr>
          </a:p>
          <a:p>
            <a:r>
              <a:rPr lang="ja-JP" altLang="en-US" sz="1600" b="1" dirty="0">
                <a:solidFill>
                  <a:srgbClr val="FF0000"/>
                </a:solidFill>
                <a:latin typeface="HG丸ｺﾞｼｯｸM-PRO" pitchFamily="50" charset="-128"/>
                <a:ea typeface="HG丸ｺﾞｼｯｸM-PRO" pitchFamily="50" charset="-128"/>
              </a:rPr>
              <a:t>完全自動ポケット溶着機</a:t>
            </a:r>
            <a:endParaRPr lang="en-US" altLang="ja-JP" sz="1600" b="1" dirty="0">
              <a:solidFill>
                <a:srgbClr val="FF0000"/>
              </a:solidFill>
              <a:latin typeface="HG丸ｺﾞｼｯｸM-PRO" pitchFamily="50" charset="-128"/>
              <a:ea typeface="HG丸ｺﾞｼｯｸM-PRO" pitchFamily="50" charset="-128"/>
            </a:endParaRPr>
          </a:p>
          <a:p>
            <a:r>
              <a:rPr lang="ja-JP" altLang="en-US" sz="1600" b="1" dirty="0">
                <a:solidFill>
                  <a:srgbClr val="FF0000"/>
                </a:solidFill>
              </a:rPr>
              <a:t>独自素材　ガードホワイト採用</a:t>
            </a:r>
            <a:r>
              <a:rPr lang="en-US" altLang="ja-JP" sz="1600" b="1" dirty="0">
                <a:solidFill>
                  <a:srgbClr val="FF0000"/>
                </a:solidFill>
              </a:rPr>
              <a:t>!!</a:t>
            </a:r>
          </a:p>
          <a:p>
            <a:r>
              <a:rPr lang="ja-JP" altLang="en-US" sz="1600" b="1" dirty="0">
                <a:solidFill>
                  <a:srgbClr val="FF0000"/>
                </a:solidFill>
                <a:latin typeface="HG丸ｺﾞｼｯｸM-PRO" pitchFamily="50" charset="-128"/>
                <a:ea typeface="HG丸ｺﾞｼｯｸM-PRO" pitchFamily="50" charset="-128"/>
              </a:rPr>
              <a:t>超音波でガッチリ溶着</a:t>
            </a:r>
          </a:p>
        </p:txBody>
      </p:sp>
      <p:sp>
        <p:nvSpPr>
          <p:cNvPr id="12" name="Text Box 5"/>
          <p:cNvSpPr txBox="1">
            <a:spLocks noChangeArrowheads="1"/>
          </p:cNvSpPr>
          <p:nvPr/>
        </p:nvSpPr>
        <p:spPr bwMode="auto">
          <a:xfrm>
            <a:off x="5338991" y="4293197"/>
            <a:ext cx="3672408" cy="1569660"/>
          </a:xfrm>
          <a:prstGeom prst="rect">
            <a:avLst/>
          </a:prstGeom>
          <a:noFill/>
          <a:ln w="38100">
            <a:noFill/>
            <a:miter lim="800000"/>
            <a:headEnd/>
            <a:tailEnd/>
          </a:ln>
        </p:spPr>
        <p:txBody>
          <a:bodyPr wrap="square">
            <a:spAutoFit/>
          </a:bodyPr>
          <a:lstStyle/>
          <a:p>
            <a:r>
              <a:rPr lang="ja-JP" altLang="en-US" sz="1200" dirty="0">
                <a:latin typeface="HG丸ｺﾞｼｯｸM-PRO" pitchFamily="50" charset="-128"/>
                <a:ea typeface="HG丸ｺﾞｼｯｸM-PRO" pitchFamily="50" charset="-128"/>
              </a:rPr>
              <a:t>ｻｲｽﾞ：</a:t>
            </a:r>
            <a:r>
              <a:rPr lang="pl-PL" altLang="ja-JP" sz="1200" dirty="0">
                <a:latin typeface="ＭＳ Ｐ明朝" charset="-128"/>
                <a:ea typeface="ＭＳ Ｐ明朝" charset="-128"/>
              </a:rPr>
              <a:t> </a:t>
            </a:r>
            <a:r>
              <a:rPr lang="ja-JP" altLang="en-US" sz="1200" dirty="0">
                <a:latin typeface="ＭＳ Ｐ明朝" charset="-128"/>
                <a:ea typeface="ＭＳ Ｐ明朝" charset="-128"/>
              </a:rPr>
              <a:t>Ｗ２２０</a:t>
            </a:r>
            <a:r>
              <a:rPr lang="en-US" altLang="ja-JP" sz="1200" dirty="0">
                <a:latin typeface="ＭＳ Ｐ明朝" charset="-128"/>
                <a:ea typeface="ＭＳ Ｐ明朝" charset="-128"/>
              </a:rPr>
              <a:t>×</a:t>
            </a:r>
            <a:r>
              <a:rPr lang="ja-JP" altLang="en-US" sz="1200" dirty="0">
                <a:latin typeface="ＭＳ Ｐ明朝" charset="-128"/>
                <a:ea typeface="ＭＳ Ｐ明朝" charset="-128"/>
              </a:rPr>
              <a:t>Ｈ３１０㎜　名刺ポケット</a:t>
            </a:r>
            <a:r>
              <a:rPr lang="en-US" altLang="ja-JP" sz="1200" dirty="0">
                <a:latin typeface="HGP明朝E" panose="02020900000000000000" pitchFamily="18" charset="-128"/>
                <a:ea typeface="HGP明朝E" panose="02020900000000000000" pitchFamily="18" charset="-128"/>
              </a:rPr>
              <a:t>90×55</a:t>
            </a:r>
            <a:r>
              <a:rPr lang="ja-JP" altLang="en-US" sz="1200" dirty="0">
                <a:latin typeface="HGP明朝E" panose="02020900000000000000" pitchFamily="18" charset="-128"/>
                <a:ea typeface="HGP明朝E" panose="02020900000000000000" pitchFamily="18" charset="-128"/>
              </a:rPr>
              <a:t>㎜がトップインで入る仕様　</a:t>
            </a:r>
            <a:r>
              <a:rPr lang="ja-JP" altLang="en-US" sz="1200" dirty="0">
                <a:solidFill>
                  <a:srgbClr val="FF0000"/>
                </a:solidFill>
                <a:latin typeface="HGP明朝E" panose="02020900000000000000" pitchFamily="18" charset="-128"/>
                <a:ea typeface="HGP明朝E" panose="02020900000000000000" pitchFamily="18" charset="-128"/>
              </a:rPr>
              <a:t>表</a:t>
            </a:r>
            <a:r>
              <a:rPr lang="en-US" altLang="ja-JP" sz="1200" dirty="0">
                <a:solidFill>
                  <a:srgbClr val="FF0000"/>
                </a:solidFill>
                <a:latin typeface="HGP明朝E" panose="02020900000000000000" pitchFamily="18" charset="-128"/>
                <a:ea typeface="HGP明朝E" panose="02020900000000000000" pitchFamily="18" charset="-128"/>
              </a:rPr>
              <a:t>1</a:t>
            </a:r>
            <a:r>
              <a:rPr lang="ja-JP" altLang="en-US" sz="1200" dirty="0">
                <a:solidFill>
                  <a:srgbClr val="FF0000"/>
                </a:solidFill>
                <a:latin typeface="HGP明朝E" panose="02020900000000000000" pitchFamily="18" charset="-128"/>
                <a:ea typeface="HGP明朝E" panose="02020900000000000000" pitchFamily="18" charset="-128"/>
              </a:rPr>
              <a:t>のみ（中央より下　指定箇所）</a:t>
            </a:r>
            <a:endParaRPr lang="en-US" altLang="ja-JP" sz="1200" dirty="0">
              <a:solidFill>
                <a:srgbClr val="FF0000"/>
              </a:solidFill>
              <a:latin typeface="HGP明朝E" panose="02020900000000000000" pitchFamily="18" charset="-128"/>
              <a:ea typeface="HGP明朝E" panose="02020900000000000000" pitchFamily="18" charset="-128"/>
            </a:endParaRPr>
          </a:p>
          <a:p>
            <a:r>
              <a:rPr lang="ja-JP" altLang="en-US" sz="1200" dirty="0">
                <a:latin typeface="HG丸ｺﾞｼｯｸM-PRO" pitchFamily="50" charset="-128"/>
                <a:ea typeface="HG丸ｺﾞｼｯｸM-PRO" pitchFamily="50" charset="-128"/>
              </a:rPr>
              <a:t>素材：</a:t>
            </a:r>
            <a:r>
              <a:rPr lang="en-US" altLang="ja-JP" sz="1200" dirty="0">
                <a:latin typeface="HG丸ｺﾞｼｯｸM-PRO" pitchFamily="50" charset="-128"/>
                <a:ea typeface="HG丸ｺﾞｼｯｸM-PRO" pitchFamily="50" charset="-128"/>
              </a:rPr>
              <a:t>PP</a:t>
            </a:r>
            <a:r>
              <a:rPr lang="ja-JP" altLang="en-US" sz="1200" dirty="0">
                <a:latin typeface="HG丸ｺﾞｼｯｸM-PRO" pitchFamily="50" charset="-128"/>
                <a:ea typeface="HG丸ｺﾞｼｯｸM-PRO" pitchFamily="50" charset="-128"/>
              </a:rPr>
              <a:t>（ﾎﾟﾘﾌﾟﾛﾋﾟﾚﾝ）白</a:t>
            </a:r>
            <a:r>
              <a:rPr lang="en-US" altLang="ja-JP" sz="1200" dirty="0">
                <a:latin typeface="HG丸ｺﾞｼｯｸM-PRO" pitchFamily="50" charset="-128"/>
                <a:ea typeface="HG丸ｺﾞｼｯｸM-PRO" pitchFamily="50" charset="-128"/>
              </a:rPr>
              <a:t>PP</a:t>
            </a:r>
            <a:r>
              <a:rPr lang="ja-JP" altLang="en-US" sz="1200" dirty="0">
                <a:latin typeface="HG丸ｺﾞｼｯｸM-PRO" pitchFamily="50" charset="-128"/>
                <a:ea typeface="HG丸ｺﾞｼｯｸM-PRO" pitchFamily="50" charset="-128"/>
              </a:rPr>
              <a:t>ｽｰﾊﾟｰｽﾉｰ</a:t>
            </a:r>
            <a:r>
              <a:rPr lang="en-US" altLang="ja-JP" sz="1200" dirty="0">
                <a:latin typeface="HG丸ｺﾞｼｯｸM-PRO" pitchFamily="50" charset="-128"/>
                <a:ea typeface="HG丸ｺﾞｼｯｸM-PRO" pitchFamily="50" charset="-128"/>
              </a:rPr>
              <a:t>0.2㎜</a:t>
            </a:r>
            <a:r>
              <a:rPr lang="ja-JP" altLang="en-US" sz="1200" dirty="0">
                <a:latin typeface="HG丸ｺﾞｼｯｸM-PRO" pitchFamily="50" charset="-128"/>
                <a:ea typeface="HG丸ｺﾞｼｯｸM-PRO" pitchFamily="50" charset="-128"/>
              </a:rPr>
              <a:t>厚</a:t>
            </a:r>
            <a:endParaRPr lang="en-US" altLang="ja-JP" sz="1200" dirty="0">
              <a:latin typeface="HG丸ｺﾞｼｯｸM-PRO" pitchFamily="50" charset="-128"/>
              <a:ea typeface="HG丸ｺﾞｼｯｸM-PRO" pitchFamily="50" charset="-128"/>
            </a:endParaRPr>
          </a:p>
          <a:p>
            <a:r>
              <a:rPr lang="ja-JP" altLang="en-US" sz="1200" dirty="0">
                <a:latin typeface="HG丸ｺﾞｼｯｸM-PRO" pitchFamily="50" charset="-128"/>
                <a:ea typeface="HG丸ｺﾞｼｯｸM-PRO" pitchFamily="50" charset="-128"/>
              </a:rPr>
              <a:t>印刷：</a:t>
            </a:r>
            <a:r>
              <a:rPr lang="en-US" altLang="ja-JP" sz="1200" dirty="0">
                <a:latin typeface="HG丸ｺﾞｼｯｸM-PRO" pitchFamily="50" charset="-128"/>
                <a:ea typeface="HG丸ｺﾞｼｯｸM-PRO" pitchFamily="50" charset="-128"/>
              </a:rPr>
              <a:t>UV</a:t>
            </a:r>
            <a:r>
              <a:rPr lang="ja-JP" altLang="en-US" sz="1200" dirty="0">
                <a:latin typeface="HG丸ｺﾞｼｯｸM-PRO" pitchFamily="50" charset="-128"/>
                <a:ea typeface="HG丸ｺﾞｼｯｸM-PRO" pitchFamily="50" charset="-128"/>
              </a:rPr>
              <a:t>ｵﾌｾｯﾄ印刷　</a:t>
            </a:r>
            <a:r>
              <a:rPr lang="en-US" altLang="ja-JP" sz="1200" dirty="0">
                <a:latin typeface="HG丸ｺﾞｼｯｸM-PRO" pitchFamily="50" charset="-128"/>
                <a:ea typeface="HG丸ｺﾞｼｯｸM-PRO" pitchFamily="50" charset="-128"/>
              </a:rPr>
              <a:t>4C</a:t>
            </a:r>
            <a:r>
              <a:rPr lang="ja-JP" altLang="en-US" sz="1200" dirty="0">
                <a:latin typeface="HG丸ｺﾞｼｯｸM-PRO" pitchFamily="50" charset="-128"/>
                <a:ea typeface="HG丸ｺﾞｼｯｸM-PRO" pitchFamily="50" charset="-128"/>
              </a:rPr>
              <a:t>＋ニス</a:t>
            </a:r>
            <a:r>
              <a:rPr lang="en-US" altLang="ja-JP" sz="1200" dirty="0">
                <a:latin typeface="HG丸ｺﾞｼｯｸM-PRO" pitchFamily="50" charset="-128"/>
                <a:ea typeface="HG丸ｺﾞｼｯｸM-PRO" pitchFamily="50" charset="-128"/>
              </a:rPr>
              <a:t>/0C</a:t>
            </a:r>
            <a:endParaRPr lang="ja-JP" altLang="en-US" sz="1200" dirty="0">
              <a:latin typeface="HG丸ｺﾞｼｯｸM-PRO" pitchFamily="50" charset="-128"/>
              <a:ea typeface="HG丸ｺﾞｼｯｸM-PRO" pitchFamily="50" charset="-128"/>
            </a:endParaRPr>
          </a:p>
          <a:p>
            <a:r>
              <a:rPr lang="ja-JP" altLang="en-US" sz="1200" dirty="0">
                <a:latin typeface="HG丸ｺﾞｼｯｸM-PRO" pitchFamily="50" charset="-128"/>
                <a:ea typeface="HG丸ｺﾞｼｯｸM-PRO" pitchFamily="50" charset="-128"/>
              </a:rPr>
              <a:t>梱包：</a:t>
            </a:r>
            <a:r>
              <a:rPr lang="en-US" altLang="ja-JP" sz="1200" dirty="0">
                <a:latin typeface="HG丸ｺﾞｼｯｸM-PRO" pitchFamily="50" charset="-128"/>
                <a:ea typeface="HG丸ｺﾞｼｯｸM-PRO" pitchFamily="50" charset="-128"/>
              </a:rPr>
              <a:t>300</a:t>
            </a:r>
            <a:r>
              <a:rPr lang="ja-JP" altLang="en-US" sz="1200" dirty="0">
                <a:latin typeface="HG丸ｺﾞｼｯｸM-PRO" pitchFamily="50" charset="-128"/>
                <a:ea typeface="HG丸ｺﾞｼｯｸM-PRO" pitchFamily="50" charset="-128"/>
              </a:rPr>
              <a:t>～</a:t>
            </a:r>
            <a:r>
              <a:rPr lang="en-US" altLang="ja-JP" sz="1200" dirty="0">
                <a:latin typeface="HG丸ｺﾞｼｯｸM-PRO" pitchFamily="50" charset="-128"/>
                <a:ea typeface="HG丸ｺﾞｼｯｸM-PRO" pitchFamily="50" charset="-128"/>
              </a:rPr>
              <a:t>350</a:t>
            </a:r>
            <a:r>
              <a:rPr lang="ja-JP" altLang="en-US" sz="1200" dirty="0">
                <a:latin typeface="HG丸ｺﾞｼｯｸM-PRO" pitchFamily="50" charset="-128"/>
                <a:ea typeface="HG丸ｺﾞｼｯｸM-PRO" pitchFamily="50" charset="-128"/>
              </a:rPr>
              <a:t>部ﾀﾞﾝﾎﾞｰﾙ梱包</a:t>
            </a:r>
            <a:r>
              <a:rPr lang="ja-JP" altLang="en-US" sz="800" dirty="0">
                <a:latin typeface="HG丸ｺﾞｼｯｸM-PRO" pitchFamily="50" charset="-128"/>
                <a:ea typeface="HG丸ｺﾞｼｯｸM-PRO" pitchFamily="50" charset="-128"/>
              </a:rPr>
              <a:t>（ﾎﾟｹｯﾄ取付部に準ずる）</a:t>
            </a:r>
          </a:p>
          <a:p>
            <a:r>
              <a:rPr lang="ja-JP" altLang="en-US" sz="1200" dirty="0">
                <a:latin typeface="HG丸ｺﾞｼｯｸM-PRO" pitchFamily="50" charset="-128"/>
                <a:ea typeface="HG丸ｺﾞｼｯｸM-PRO" pitchFamily="50" charset="-128"/>
              </a:rPr>
              <a:t>梱包ｻｲｽﾞ：</a:t>
            </a:r>
            <a:r>
              <a:rPr lang="en-US" altLang="ja-JP" sz="1200" dirty="0">
                <a:latin typeface="HG丸ｺﾞｼｯｸM-PRO" pitchFamily="50" charset="-128"/>
                <a:ea typeface="HG丸ｺﾞｼｯｸM-PRO" pitchFamily="50" charset="-128"/>
              </a:rPr>
              <a:t>W460×D3</a:t>
            </a:r>
            <a:r>
              <a:rPr lang="ja-JP" altLang="en-US" sz="1200" dirty="0">
                <a:latin typeface="HG丸ｺﾞｼｯｸM-PRO" pitchFamily="50" charset="-128"/>
                <a:ea typeface="HG丸ｺﾞｼｯｸM-PRO" pitchFamily="50" charset="-128"/>
              </a:rPr>
              <a:t>３</a:t>
            </a:r>
            <a:r>
              <a:rPr lang="en-US" altLang="ja-JP" sz="1200" dirty="0">
                <a:latin typeface="HG丸ｺﾞｼｯｸM-PRO" pitchFamily="50" charset="-128"/>
                <a:ea typeface="HG丸ｺﾞｼｯｸM-PRO" pitchFamily="50" charset="-128"/>
              </a:rPr>
              <a:t>0×H150</a:t>
            </a:r>
            <a:r>
              <a:rPr lang="ja-JP" altLang="en-US" sz="1200" dirty="0">
                <a:latin typeface="HG丸ｺﾞｼｯｸM-PRO" pitchFamily="50" charset="-128"/>
                <a:ea typeface="HG丸ｺﾞｼｯｸM-PRO" pitchFamily="50" charset="-128"/>
              </a:rPr>
              <a:t>㎜　</a:t>
            </a:r>
            <a:r>
              <a:rPr lang="en-US" altLang="ja-JP" sz="1200" dirty="0">
                <a:latin typeface="HG丸ｺﾞｼｯｸM-PRO" pitchFamily="50" charset="-128"/>
                <a:ea typeface="HG丸ｺﾞｼｯｸM-PRO" pitchFamily="50" charset="-128"/>
              </a:rPr>
              <a:t>13</a:t>
            </a:r>
            <a:r>
              <a:rPr lang="ja-JP" altLang="en-US" sz="1200" dirty="0">
                <a:latin typeface="HG丸ｺﾞｼｯｸM-PRO" pitchFamily="50" charset="-128"/>
                <a:ea typeface="HG丸ｺﾞｼｯｸM-PRO" pitchFamily="50" charset="-128"/>
              </a:rPr>
              <a:t>㎏</a:t>
            </a:r>
            <a:endParaRPr lang="en-US" altLang="ja-JP" sz="1200" dirty="0">
              <a:latin typeface="HG丸ｺﾞｼｯｸM-PRO" pitchFamily="50" charset="-128"/>
              <a:ea typeface="HG丸ｺﾞｼｯｸM-PRO" pitchFamily="50" charset="-128"/>
            </a:endParaRPr>
          </a:p>
          <a:p>
            <a:r>
              <a:rPr lang="ja-JP" altLang="en-US" sz="1200" dirty="0">
                <a:latin typeface="HG丸ｺﾞｼｯｸM-PRO" pitchFamily="50" charset="-128"/>
                <a:ea typeface="HG丸ｺﾞｼｯｸM-PRO" pitchFamily="50" charset="-128"/>
              </a:rPr>
              <a:t>製作日数：校了後　約</a:t>
            </a:r>
            <a:r>
              <a:rPr lang="en-US" altLang="ja-JP" sz="1200" dirty="0">
                <a:latin typeface="HG丸ｺﾞｼｯｸM-PRO" pitchFamily="50" charset="-128"/>
                <a:ea typeface="HG丸ｺﾞｼｯｸM-PRO" pitchFamily="50" charset="-128"/>
              </a:rPr>
              <a:t>10</a:t>
            </a:r>
            <a:r>
              <a:rPr lang="ja-JP" altLang="en-US" sz="1200" dirty="0">
                <a:latin typeface="HG丸ｺﾞｼｯｸM-PRO" pitchFamily="50" charset="-128"/>
                <a:ea typeface="HG丸ｺﾞｼｯｸM-PRO" pitchFamily="50" charset="-128"/>
              </a:rPr>
              <a:t>日間（</a:t>
            </a:r>
            <a:r>
              <a:rPr lang="en-US" altLang="ja-JP" sz="1200" dirty="0">
                <a:latin typeface="HG丸ｺﾞｼｯｸM-PRO" pitchFamily="50" charset="-128"/>
                <a:ea typeface="HG丸ｺﾞｼｯｸM-PRO" pitchFamily="50" charset="-128"/>
              </a:rPr>
              <a:t>10</a:t>
            </a:r>
            <a:r>
              <a:rPr lang="ja-JP" altLang="en-US" sz="1200" dirty="0">
                <a:latin typeface="HG丸ｺﾞｼｯｸM-PRO" pitchFamily="50" charset="-128"/>
                <a:ea typeface="HG丸ｺﾞｼｯｸM-PRO" pitchFamily="50" charset="-128"/>
              </a:rPr>
              <a:t>万部）</a:t>
            </a:r>
          </a:p>
          <a:p>
            <a:r>
              <a:rPr lang="ja-JP" altLang="en-US" sz="1200" dirty="0">
                <a:latin typeface="HG丸ｺﾞｼｯｸM-PRO" pitchFamily="50" charset="-128"/>
                <a:ea typeface="HG丸ｺﾞｼｯｸM-PRO" pitchFamily="50" charset="-128"/>
              </a:rPr>
              <a:t>生産地：日本　埼玉県</a:t>
            </a:r>
            <a:endParaRPr lang="en-US" altLang="ja-JP" sz="1200" dirty="0">
              <a:latin typeface="HG丸ｺﾞｼｯｸM-PRO" pitchFamily="50" charset="-128"/>
              <a:ea typeface="HG丸ｺﾞｼｯｸM-PRO" pitchFamily="50" charset="-128"/>
            </a:endParaRPr>
          </a:p>
        </p:txBody>
      </p:sp>
      <p:sp>
        <p:nvSpPr>
          <p:cNvPr id="6" name="テキスト ボックス 5">
            <a:extLst>
              <a:ext uri="{FF2B5EF4-FFF2-40B4-BE49-F238E27FC236}">
                <a16:creationId xmlns:a16="http://schemas.microsoft.com/office/drawing/2014/main" id="{26B69710-33AE-4F13-A1B5-C44C95643FEE}"/>
              </a:ext>
            </a:extLst>
          </p:cNvPr>
          <p:cNvSpPr txBox="1"/>
          <p:nvPr/>
        </p:nvSpPr>
        <p:spPr>
          <a:xfrm>
            <a:off x="5940152" y="1041383"/>
            <a:ext cx="2520280" cy="369332"/>
          </a:xfrm>
          <a:prstGeom prst="rect">
            <a:avLst/>
          </a:prstGeom>
          <a:noFill/>
        </p:spPr>
        <p:txBody>
          <a:bodyPr wrap="square" rtlCol="0">
            <a:spAutoFit/>
          </a:bodyPr>
          <a:lstStyle/>
          <a:p>
            <a:r>
              <a:rPr kumimoji="1" lang="en-US" altLang="ja-JP" dirty="0"/>
              <a:t>With</a:t>
            </a:r>
            <a:r>
              <a:rPr kumimoji="1" lang="ja-JP" altLang="en-US" dirty="0"/>
              <a:t>　</a:t>
            </a:r>
            <a:r>
              <a:rPr kumimoji="1" lang="ja-JP" altLang="en-US" b="1" dirty="0">
                <a:solidFill>
                  <a:srgbClr val="FF0000"/>
                </a:solidFill>
              </a:rPr>
              <a:t>マルチポケット</a:t>
            </a:r>
          </a:p>
        </p:txBody>
      </p:sp>
      <p:pic>
        <p:nvPicPr>
          <p:cNvPr id="7" name="図 6">
            <a:extLst>
              <a:ext uri="{FF2B5EF4-FFF2-40B4-BE49-F238E27FC236}">
                <a16:creationId xmlns:a16="http://schemas.microsoft.com/office/drawing/2014/main" id="{23978268-4713-4CE7-9621-77B05E7F7035}"/>
              </a:ext>
            </a:extLst>
          </p:cNvPr>
          <p:cNvPicPr>
            <a:picLocks noChangeAspect="1"/>
          </p:cNvPicPr>
          <p:nvPr/>
        </p:nvPicPr>
        <p:blipFill>
          <a:blip r:embed="rId3"/>
          <a:stretch>
            <a:fillRect/>
          </a:stretch>
        </p:blipFill>
        <p:spPr>
          <a:xfrm>
            <a:off x="186052" y="1614121"/>
            <a:ext cx="3147202" cy="4455551"/>
          </a:xfrm>
          <a:prstGeom prst="rect">
            <a:avLst/>
          </a:prstGeom>
        </p:spPr>
      </p:pic>
      <p:pic>
        <p:nvPicPr>
          <p:cNvPr id="14" name="図 13">
            <a:extLst>
              <a:ext uri="{FF2B5EF4-FFF2-40B4-BE49-F238E27FC236}">
                <a16:creationId xmlns:a16="http://schemas.microsoft.com/office/drawing/2014/main" id="{061FBE40-F15F-483E-86EB-8A3CBA11896B}"/>
              </a:ext>
            </a:extLst>
          </p:cNvPr>
          <p:cNvPicPr>
            <a:picLocks noChangeAspect="1"/>
          </p:cNvPicPr>
          <p:nvPr/>
        </p:nvPicPr>
        <p:blipFill>
          <a:blip r:embed="rId4"/>
          <a:stretch>
            <a:fillRect/>
          </a:stretch>
        </p:blipFill>
        <p:spPr>
          <a:xfrm>
            <a:off x="2062494" y="3245039"/>
            <a:ext cx="3213398" cy="2034759"/>
          </a:xfrm>
          <a:prstGeom prst="rect">
            <a:avLst/>
          </a:prstGeom>
        </p:spPr>
      </p:pic>
      <p:sp>
        <p:nvSpPr>
          <p:cNvPr id="15" name="矢印: 下カーブ 14">
            <a:extLst>
              <a:ext uri="{FF2B5EF4-FFF2-40B4-BE49-F238E27FC236}">
                <a16:creationId xmlns:a16="http://schemas.microsoft.com/office/drawing/2014/main" id="{70E8BC24-3753-4D9D-97DC-3322366432E5}"/>
              </a:ext>
            </a:extLst>
          </p:cNvPr>
          <p:cNvSpPr/>
          <p:nvPr/>
        </p:nvSpPr>
        <p:spPr>
          <a:xfrm rot="18194016">
            <a:off x="1624891" y="4239950"/>
            <a:ext cx="581036" cy="289576"/>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7" name="テキスト ボックス 16">
            <a:extLst>
              <a:ext uri="{FF2B5EF4-FFF2-40B4-BE49-F238E27FC236}">
                <a16:creationId xmlns:a16="http://schemas.microsoft.com/office/drawing/2014/main" id="{1CB877BE-3C0D-4969-A287-5A19F8DC54AF}"/>
              </a:ext>
            </a:extLst>
          </p:cNvPr>
          <p:cNvSpPr txBox="1"/>
          <p:nvPr/>
        </p:nvSpPr>
        <p:spPr>
          <a:xfrm>
            <a:off x="1835695" y="1381519"/>
            <a:ext cx="3101307" cy="1015663"/>
          </a:xfrm>
          <a:prstGeom prst="rect">
            <a:avLst/>
          </a:prstGeom>
          <a:solidFill>
            <a:schemeClr val="bg1">
              <a:alpha val="42000"/>
            </a:schemeClr>
          </a:solidFill>
        </p:spPr>
        <p:txBody>
          <a:bodyPr wrap="square" rtlCol="0">
            <a:spAutoFit/>
          </a:bodyPr>
          <a:lstStyle/>
          <a:p>
            <a:r>
              <a:rPr kumimoji="1" lang="ja-JP" altLang="en-US" sz="2000" b="1" dirty="0">
                <a:solidFill>
                  <a:srgbClr val="FF0000"/>
                </a:solidFill>
                <a:latin typeface="HGSｺﾞｼｯｸE" panose="020B0900000000000000" pitchFamily="50" charset="-128"/>
                <a:ea typeface="HGSｺﾞｼｯｸE" panose="020B0900000000000000" pitchFamily="50" charset="-128"/>
                <a:cs typeface="Aharoni" panose="020B0604020202020204" pitchFamily="2" charset="-79"/>
              </a:rPr>
              <a:t>中は見せたくないけど</a:t>
            </a:r>
            <a:endParaRPr kumimoji="1" lang="en-US" altLang="ja-JP" sz="2000" b="1" dirty="0">
              <a:solidFill>
                <a:srgbClr val="FF0000"/>
              </a:solidFill>
              <a:latin typeface="HGSｺﾞｼｯｸE" panose="020B0900000000000000" pitchFamily="50" charset="-128"/>
              <a:ea typeface="HGSｺﾞｼｯｸE" panose="020B0900000000000000" pitchFamily="50" charset="-128"/>
              <a:cs typeface="Aharoni" panose="020B0604020202020204" pitchFamily="2" charset="-79"/>
            </a:endParaRPr>
          </a:p>
          <a:p>
            <a:r>
              <a:rPr kumimoji="1" lang="ja-JP" altLang="en-US" sz="2000" b="1" dirty="0">
                <a:solidFill>
                  <a:srgbClr val="FF0000"/>
                </a:solidFill>
                <a:latin typeface="HGSｺﾞｼｯｸE" panose="020B0900000000000000" pitchFamily="50" charset="-128"/>
                <a:ea typeface="HGSｺﾞｼｯｸE" panose="020B0900000000000000" pitchFamily="50" charset="-128"/>
                <a:cs typeface="Aharoni" panose="020B0604020202020204" pitchFamily="2" charset="-79"/>
              </a:rPr>
              <a:t>誰のか分かる</a:t>
            </a:r>
            <a:endParaRPr kumimoji="1" lang="en-US" altLang="ja-JP" sz="2000" b="1" dirty="0">
              <a:solidFill>
                <a:srgbClr val="FF0000"/>
              </a:solidFill>
              <a:latin typeface="HGSｺﾞｼｯｸE" panose="020B0900000000000000" pitchFamily="50" charset="-128"/>
              <a:ea typeface="HGSｺﾞｼｯｸE" panose="020B0900000000000000" pitchFamily="50" charset="-128"/>
              <a:cs typeface="Aharoni" panose="020B0604020202020204" pitchFamily="2" charset="-79"/>
            </a:endParaRPr>
          </a:p>
          <a:p>
            <a:r>
              <a:rPr lang="ja-JP" altLang="en-US" sz="2000" b="1" dirty="0">
                <a:solidFill>
                  <a:srgbClr val="FF0000"/>
                </a:solidFill>
                <a:latin typeface="HGSｺﾞｼｯｸE" panose="020B0900000000000000" pitchFamily="50" charset="-128"/>
                <a:ea typeface="HGSｺﾞｼｯｸE" panose="020B0900000000000000" pitchFamily="50" charset="-128"/>
                <a:cs typeface="Aharoni" panose="020B0604020202020204" pitchFamily="2" charset="-79"/>
              </a:rPr>
              <a:t>マルチポケット付き！！</a:t>
            </a:r>
            <a:endParaRPr kumimoji="1" lang="ja-JP" altLang="en-US" sz="2000" b="1" dirty="0">
              <a:solidFill>
                <a:srgbClr val="FF0000"/>
              </a:solidFill>
              <a:latin typeface="HGSｺﾞｼｯｸE" panose="020B0900000000000000" pitchFamily="50" charset="-128"/>
              <a:ea typeface="HGSｺﾞｼｯｸE" panose="020B0900000000000000" pitchFamily="50" charset="-128"/>
              <a:cs typeface="Aharoni" panose="020B0604020202020204" pitchFamily="2" charset="-79"/>
            </a:endParaRPr>
          </a:p>
        </p:txBody>
      </p:sp>
      <p:sp>
        <p:nvSpPr>
          <p:cNvPr id="18" name="テキスト ボックス 17">
            <a:extLst>
              <a:ext uri="{FF2B5EF4-FFF2-40B4-BE49-F238E27FC236}">
                <a16:creationId xmlns:a16="http://schemas.microsoft.com/office/drawing/2014/main" id="{3D6A2D8F-E53A-4489-88C7-CFFE4EF61A60}"/>
              </a:ext>
            </a:extLst>
          </p:cNvPr>
          <p:cNvSpPr txBox="1"/>
          <p:nvPr/>
        </p:nvSpPr>
        <p:spPr>
          <a:xfrm>
            <a:off x="3275034" y="4832201"/>
            <a:ext cx="3101307" cy="1015663"/>
          </a:xfrm>
          <a:prstGeom prst="rect">
            <a:avLst/>
          </a:prstGeom>
          <a:noFill/>
        </p:spPr>
        <p:txBody>
          <a:bodyPr wrap="square" rtlCol="0">
            <a:spAutoFit/>
          </a:bodyPr>
          <a:lstStyle/>
          <a:p>
            <a:r>
              <a:rPr kumimoji="1" lang="ja-JP" altLang="en-US" sz="2000" b="1" dirty="0">
                <a:solidFill>
                  <a:srgbClr val="FF0000"/>
                </a:solidFill>
                <a:latin typeface="HGSｺﾞｼｯｸE" panose="020B0900000000000000" pitchFamily="50" charset="-128"/>
                <a:ea typeface="HGSｺﾞｼｯｸE" panose="020B0900000000000000" pitchFamily="50" charset="-128"/>
                <a:cs typeface="Aharoni" panose="020B0604020202020204" pitchFamily="2" charset="-79"/>
              </a:rPr>
              <a:t>世界発！？</a:t>
            </a:r>
            <a:endParaRPr kumimoji="1" lang="en-US" altLang="ja-JP" sz="2000" b="1" dirty="0">
              <a:solidFill>
                <a:srgbClr val="FF0000"/>
              </a:solidFill>
              <a:latin typeface="HGSｺﾞｼｯｸE" panose="020B0900000000000000" pitchFamily="50" charset="-128"/>
              <a:ea typeface="HGSｺﾞｼｯｸE" panose="020B0900000000000000" pitchFamily="50" charset="-128"/>
              <a:cs typeface="Aharoni" panose="020B0604020202020204" pitchFamily="2" charset="-79"/>
            </a:endParaRPr>
          </a:p>
          <a:p>
            <a:r>
              <a:rPr lang="ja-JP" altLang="en-US" sz="2000" b="1" dirty="0">
                <a:solidFill>
                  <a:srgbClr val="FF0000"/>
                </a:solidFill>
                <a:latin typeface="HGSｺﾞｼｯｸE" panose="020B0900000000000000" pitchFamily="50" charset="-128"/>
                <a:ea typeface="HGSｺﾞｼｯｸE" panose="020B0900000000000000" pitchFamily="50" charset="-128"/>
                <a:cs typeface="Aharoni" panose="020B0604020202020204" pitchFamily="2" charset="-79"/>
              </a:rPr>
              <a:t>ﾎﾟｹｯﾄ</a:t>
            </a:r>
            <a:endParaRPr lang="en-US" altLang="ja-JP" sz="2000" b="1" dirty="0">
              <a:solidFill>
                <a:srgbClr val="FF0000"/>
              </a:solidFill>
              <a:latin typeface="HGSｺﾞｼｯｸE" panose="020B0900000000000000" pitchFamily="50" charset="-128"/>
              <a:ea typeface="HGSｺﾞｼｯｸE" panose="020B0900000000000000" pitchFamily="50" charset="-128"/>
              <a:cs typeface="Aharoni" panose="020B0604020202020204" pitchFamily="2" charset="-79"/>
            </a:endParaRPr>
          </a:p>
          <a:p>
            <a:r>
              <a:rPr lang="ja-JP" altLang="en-US" sz="2000" b="1" dirty="0">
                <a:solidFill>
                  <a:srgbClr val="FF0000"/>
                </a:solidFill>
                <a:latin typeface="HGSｺﾞｼｯｸE" panose="020B0900000000000000" pitchFamily="50" charset="-128"/>
                <a:ea typeface="HGSｺﾞｼｯｸE" panose="020B0900000000000000" pitchFamily="50" charset="-128"/>
                <a:cs typeface="Aharoni" panose="020B0604020202020204" pitchFamily="2" charset="-79"/>
              </a:rPr>
              <a:t>超音波自動溶着</a:t>
            </a:r>
            <a:endParaRPr kumimoji="1" lang="ja-JP" altLang="en-US" sz="2000" b="1" dirty="0">
              <a:solidFill>
                <a:srgbClr val="FF0000"/>
              </a:solidFill>
              <a:latin typeface="HGSｺﾞｼｯｸE" panose="020B0900000000000000" pitchFamily="50" charset="-128"/>
              <a:ea typeface="HGSｺﾞｼｯｸE" panose="020B0900000000000000" pitchFamily="50" charset="-128"/>
              <a:cs typeface="Aharoni" panose="020B0604020202020204" pitchFamily="2" charset="-79"/>
            </a:endParaRPr>
          </a:p>
        </p:txBody>
      </p:sp>
      <p:pic>
        <p:nvPicPr>
          <p:cNvPr id="3" name="図 2">
            <a:extLst>
              <a:ext uri="{FF2B5EF4-FFF2-40B4-BE49-F238E27FC236}">
                <a16:creationId xmlns:a16="http://schemas.microsoft.com/office/drawing/2014/main" id="{885BA1C2-5C0D-42D1-98B6-5DBEB72D8D96}"/>
              </a:ext>
            </a:extLst>
          </p:cNvPr>
          <p:cNvPicPr>
            <a:picLocks noChangeAspect="1"/>
          </p:cNvPicPr>
          <p:nvPr/>
        </p:nvPicPr>
        <p:blipFill>
          <a:blip r:embed="rId5"/>
          <a:stretch>
            <a:fillRect/>
          </a:stretch>
        </p:blipFill>
        <p:spPr>
          <a:xfrm>
            <a:off x="7152334" y="2517587"/>
            <a:ext cx="1611742" cy="871740"/>
          </a:xfrm>
          <a:prstGeom prst="rect">
            <a:avLst/>
          </a:prstGeom>
        </p:spPr>
      </p:pic>
      <p:sp>
        <p:nvSpPr>
          <p:cNvPr id="2" name="テキスト ボックス 1">
            <a:extLst>
              <a:ext uri="{FF2B5EF4-FFF2-40B4-BE49-F238E27FC236}">
                <a16:creationId xmlns:a16="http://schemas.microsoft.com/office/drawing/2014/main" id="{E000F19B-76E4-48FF-8387-2EAEAD86217C}"/>
              </a:ext>
            </a:extLst>
          </p:cNvPr>
          <p:cNvSpPr txBox="1"/>
          <p:nvPr/>
        </p:nvSpPr>
        <p:spPr>
          <a:xfrm>
            <a:off x="3289119" y="5804843"/>
            <a:ext cx="5116844" cy="246221"/>
          </a:xfrm>
          <a:prstGeom prst="rect">
            <a:avLst/>
          </a:prstGeom>
          <a:noFill/>
        </p:spPr>
        <p:txBody>
          <a:bodyPr wrap="square" rtlCol="0">
            <a:spAutoFit/>
          </a:bodyPr>
          <a:lstStyle/>
          <a:p>
            <a:r>
              <a:rPr lang="en-US" altLang="ja-JP" sz="1000" dirty="0"/>
              <a:t>※</a:t>
            </a:r>
            <a:r>
              <a:rPr lang="ja-JP" altLang="en-US" sz="1000" dirty="0"/>
              <a:t>マルチポケット溶着の際に表の絵柄が削れマルチポケット内に残留することがございます。</a:t>
            </a:r>
            <a:endParaRPr kumimoji="1" lang="ja-JP" altLang="en-US" sz="1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ウェーブ">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ウェーブ">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ェーブ">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480</TotalTime>
  <Words>93</Words>
  <Application>Microsoft Office PowerPoint</Application>
  <PresentationFormat>画面に合わせる (4:3)</PresentationFormat>
  <Paragraphs>26</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HGP明朝E</vt:lpstr>
      <vt:lpstr>HGSｺﾞｼｯｸE</vt:lpstr>
      <vt:lpstr>HG丸ｺﾞｼｯｸM-PRO</vt:lpstr>
      <vt:lpstr>ＭＳ Ｐ明朝</vt:lpstr>
      <vt:lpstr>Arial</vt:lpstr>
      <vt:lpstr>Candara</vt:lpstr>
      <vt:lpstr>Symbol</vt:lpstr>
      <vt:lpstr>ウェーブ</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商材紹介</dc:title>
  <dc:creator>古瀬 康弘</dc:creator>
  <cp:lastModifiedBy>大森 誠</cp:lastModifiedBy>
  <cp:revision>70</cp:revision>
  <cp:lastPrinted>2019-05-13T00:34:38Z</cp:lastPrinted>
  <dcterms:created xsi:type="dcterms:W3CDTF">2013-04-02T06:14:51Z</dcterms:created>
  <dcterms:modified xsi:type="dcterms:W3CDTF">2019-05-20T08:03:14Z</dcterms:modified>
</cp:coreProperties>
</file>