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4" autoAdjust="0"/>
    <p:restoredTop sz="94660"/>
  </p:normalViewPr>
  <p:slideViewPr>
    <p:cSldViewPr>
      <p:cViewPr varScale="1">
        <p:scale>
          <a:sx n="81" d="100"/>
          <a:sy n="81" d="100"/>
        </p:scale>
        <p:origin x="1675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E4041-EBFE-4871-BE81-E76AF25E6219}" type="datetimeFigureOut">
              <a:rPr lang="ja-JP" altLang="en-US"/>
              <a:pPr>
                <a:defRPr/>
              </a:pPr>
              <a:t>2021/5/25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443A3-99A9-4148-BB4B-609E3F0CBF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8B70C-D4DB-41DC-93DA-8D2B69055C9A}" type="datetimeFigureOut">
              <a:rPr lang="ja-JP" altLang="en-US"/>
              <a:pPr>
                <a:defRPr/>
              </a:pPr>
              <a:t>2021/5/25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EEC00-E791-484E-9CFD-DB397AE0A4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E8647-4B46-4488-B2A0-A56386732AA6}" type="datetimeFigureOut">
              <a:rPr lang="ja-JP" altLang="en-US"/>
              <a:pPr>
                <a:defRPr/>
              </a:pPr>
              <a:t>2021/5/25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0BBC4-3EB7-4D22-A9B0-F26EA12F1A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2021/5/25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B974-8041-462A-96F6-3B70E2923C17}" type="datetimeFigureOut">
              <a:rPr lang="ja-JP" altLang="en-US"/>
              <a:pPr>
                <a:defRPr/>
              </a:pPr>
              <a:t>2021/5/25</a:t>
            </a:fld>
            <a:endParaRPr lang="ja-JP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EA28C-FDFA-4589-B006-0AB3A98627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C330-D7E5-488D-BEA7-D98E22E57831}" type="datetimeFigureOut">
              <a:rPr lang="ja-JP" altLang="en-US"/>
              <a:pPr>
                <a:defRPr/>
              </a:pPr>
              <a:t>2021/5/25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82DF4-CAD0-45E8-BE11-F5D2CA0C5A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8F82A-FD7D-43DB-A662-73B2E9A6EFEA}" type="datetimeFigureOut">
              <a:rPr lang="ja-JP" altLang="en-US"/>
              <a:pPr>
                <a:defRPr/>
              </a:pPr>
              <a:t>2021/5/25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E2FDF-6B71-47C7-95C5-C44AF67ACB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0196B-88CD-4661-85DA-96DAF1429954}" type="datetimeFigureOut">
              <a:rPr lang="ja-JP" altLang="en-US"/>
              <a:pPr>
                <a:defRPr/>
              </a:pPr>
              <a:t>2021/5/25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35FF-86F6-409A-848A-FDBC0F554C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79C87-9373-41AD-892B-285EC1B096A2}" type="datetimeFigureOut">
              <a:rPr lang="ja-JP" altLang="en-US"/>
              <a:pPr>
                <a:defRPr/>
              </a:pPr>
              <a:t>2021/5/25</a:t>
            </a:fld>
            <a:endParaRPr lang="ja-JP" alt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8709C-0964-454E-A5C3-0CD53CFF41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7DAF0-3B16-48EB-BF44-1A1B885221FF}" type="datetimeFigureOut">
              <a:rPr lang="ja-JP" altLang="en-US"/>
              <a:pPr>
                <a:defRPr/>
              </a:pPr>
              <a:t>2021/5/25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F559A-C625-49EF-92D8-D0251C2169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8382E-131D-401B-993B-A6F2E027EA89}" type="datetimeFigureOut">
              <a:rPr lang="ja-JP" altLang="en-US"/>
              <a:pPr>
                <a:defRPr/>
              </a:pPr>
              <a:t>2021/5/25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C7C40-3BB4-4BE7-9846-596E378832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2021/5/25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107504" y="564069"/>
            <a:ext cx="89289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［商品名：名刺ポケット付きＡ４クリアファイル</a:t>
            </a:r>
            <a:r>
              <a:rPr lang="en-US" altLang="ja-JP" sz="2400" dirty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自動生産</a:t>
            </a:r>
            <a:r>
              <a:rPr lang="en-US" altLang="ja-JP" sz="2400" dirty="0">
                <a:latin typeface="HG丸ｺﾞｼｯｸM-PRO" pitchFamily="50" charset="-128"/>
                <a:ea typeface="HG丸ｺﾞｼｯｸM-PRO" pitchFamily="50" charset="-128"/>
              </a:rPr>
              <a:t>)</a:t>
            </a:r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111618" y="6155880"/>
            <a:ext cx="4743606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埼玉県さいたま市中央区本町西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004048" y="1268760"/>
            <a:ext cx="3919215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①一般名刺サイズ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90×55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㎜が収納可能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②連絡先を目立つポケットに収納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③コメントカードも添付可能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220072" y="2708920"/>
            <a:ext cx="3522663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世界初</a:t>
            </a:r>
            <a:r>
              <a:rPr lang="en-US" altLang="ja-JP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!?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名刺ポケットを超音波で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完全自動生産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万部を最短７日間で完納。</a:t>
            </a:r>
            <a:b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</a:b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超音波なので従来のポケットより高耐久　ポケットに印刷も可能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364088" y="4365104"/>
            <a:ext cx="3522663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Ｗ２２０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Ｈ３１０㎜　（名刺ポケット　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W</a:t>
            </a:r>
            <a:r>
              <a:rPr lang="en-US" altLang="ja-JP" sz="1200" dirty="0">
                <a:latin typeface="HGP明朝E" panose="02020900000000000000" pitchFamily="18" charset="-128"/>
                <a:ea typeface="HGP明朝E" panose="02020900000000000000" pitchFamily="18" charset="-128"/>
              </a:rPr>
              <a:t>105×H62</a:t>
            </a:r>
            <a:r>
              <a:rPr lang="ja-JP" altLang="en-US" sz="1200" dirty="0">
                <a:latin typeface="HGP明朝E" panose="02020900000000000000" pitchFamily="18" charset="-128"/>
                <a:ea typeface="HGP明朝E" panose="02020900000000000000" pitchFamily="18" charset="-128"/>
              </a:rPr>
              <a:t>㎜　　トップインで入る仕様）</a:t>
            </a:r>
            <a:endParaRPr lang="en-US" altLang="ja-JP" sz="1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（ﾎﾟﾘﾌﾟﾛﾋﾟﾚﾝ）半透明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0C/4C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梱包：名刺ポケット場所により決定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梱包ｻｲｽﾞ：名刺ポケット場所により決定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7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71599" y="1378346"/>
            <a:ext cx="3384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世界初</a:t>
            </a:r>
            <a:r>
              <a:rPr kumimoji="1" lang="en-US" altLang="ja-JP" dirty="0"/>
              <a:t>!!</a:t>
            </a:r>
            <a:r>
              <a:rPr kumimoji="1" lang="ja-JP" altLang="en-US" dirty="0"/>
              <a:t>超音波で完全自動生産</a:t>
            </a:r>
            <a:endParaRPr kumimoji="1" lang="en-US" altLang="ja-JP" dirty="0"/>
          </a:p>
          <a:p>
            <a:r>
              <a:rPr lang="ja-JP" altLang="en-US" b="1" dirty="0">
                <a:solidFill>
                  <a:srgbClr val="FF0000"/>
                </a:solidFill>
              </a:rPr>
              <a:t>ポケットを付けながら生産するので　大量短納期に初対応！！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390" y="2819741"/>
            <a:ext cx="4772793" cy="2538090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13FA685-B7E1-4516-A15D-1C1445ECEEF7}"/>
              </a:ext>
            </a:extLst>
          </p:cNvPr>
          <p:cNvSpPr txBox="1"/>
          <p:nvPr/>
        </p:nvSpPr>
        <p:spPr>
          <a:xfrm>
            <a:off x="827584" y="5585661"/>
            <a:ext cx="38884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>
                <a:solidFill>
                  <a:srgbClr val="FF0000"/>
                </a:solidFill>
              </a:rPr>
              <a:t>※</a:t>
            </a:r>
            <a:r>
              <a:rPr kumimoji="1" lang="ja-JP" altLang="en-US" sz="1100" b="1" dirty="0">
                <a:solidFill>
                  <a:srgbClr val="FF0000"/>
                </a:solidFill>
              </a:rPr>
              <a:t>名刺ポケットの位置は表１側中央より下部の任意の位置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444</TotalTime>
  <Words>191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HGP明朝E</vt:lpstr>
      <vt:lpstr>HG丸ｺﾞｼｯｸM-PRO</vt:lpstr>
      <vt:lpstr>ＭＳ Ｐ明朝</vt:lpstr>
      <vt:lpstr>Arial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商材紹介</dc:title>
  <dc:creator>古瀬 康弘</dc:creator>
  <cp:lastModifiedBy>大森 誠</cp:lastModifiedBy>
  <cp:revision>59</cp:revision>
  <dcterms:created xsi:type="dcterms:W3CDTF">2013-04-02T06:14:51Z</dcterms:created>
  <dcterms:modified xsi:type="dcterms:W3CDTF">2021-05-25T08:23:46Z</dcterms:modified>
</cp:coreProperties>
</file>