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EF5FD-F296-4DE0-89F7-45A383F07A0C}" type="datetimeFigureOut">
              <a:rPr lang="ja-JP" altLang="en-US"/>
              <a:pPr>
                <a:defRPr/>
              </a:pPr>
              <a:t>2017/6/7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1A912-ABEC-41BB-AB9C-E6B20274F27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2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F584865-C10C-4380-87C2-35490C73291B}" type="datetimeFigureOut">
              <a:rPr lang="ja-JP" altLang="en-US"/>
              <a:pPr>
                <a:defRPr/>
              </a:pPr>
              <a:t>2017/6/7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AE05A3E-8C61-4082-B0D3-1480B789F2B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2"/>
          <p:cNvSpPr txBox="1">
            <a:spLocks noChangeArrowheads="1"/>
          </p:cNvSpPr>
          <p:nvPr/>
        </p:nvSpPr>
        <p:spPr bwMode="auto">
          <a:xfrm>
            <a:off x="683568" y="548680"/>
            <a:ext cx="657744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800" dirty="0" smtClean="0">
                <a:latin typeface="HG丸ｺﾞｼｯｸM-PRO" pitchFamily="50" charset="-128"/>
                <a:ea typeface="HG丸ｺﾞｼｯｸM-PRO" pitchFamily="50" charset="-128"/>
              </a:rPr>
              <a:t>［商品名：</a:t>
            </a:r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ja-JP" altLang="en-US" sz="2800" dirty="0" smtClean="0">
                <a:latin typeface="HG丸ｺﾞｼｯｸM-PRO" pitchFamily="50" charset="-128"/>
                <a:ea typeface="HG丸ｺﾞｼｯｸM-PRO" pitchFamily="50" charset="-128"/>
              </a:rPr>
              <a:t>３</a:t>
            </a:r>
            <a:r>
              <a:rPr lang="en-US" altLang="ja-JP" sz="2800" dirty="0">
                <a:latin typeface="HG丸ｺﾞｼｯｸM-PRO" pitchFamily="50" charset="-128"/>
                <a:ea typeface="HG丸ｺﾞｼｯｸM-PRO" pitchFamily="50" charset="-128"/>
              </a:rPr>
              <a:t>D</a:t>
            </a:r>
            <a:r>
              <a:rPr lang="ja-JP" altLang="en-US" sz="2800" dirty="0" smtClean="0">
                <a:latin typeface="HG丸ｺﾞｼｯｸM-PRO" pitchFamily="50" charset="-128"/>
                <a:ea typeface="HG丸ｺﾞｼｯｸM-PRO" pitchFamily="50" charset="-128"/>
              </a:rPr>
              <a:t>クリアファイル</a:t>
            </a:r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　　］</a:t>
            </a:r>
          </a:p>
        </p:txBody>
      </p:sp>
      <p:cxnSp>
        <p:nvCxnSpPr>
          <p:cNvPr id="8" name="直線コネクタ 7"/>
          <p:cNvCxnSpPr/>
          <p:nvPr/>
        </p:nvCxnSpPr>
        <p:spPr>
          <a:xfrm>
            <a:off x="468313" y="6021388"/>
            <a:ext cx="82073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9" name="Text Box 5"/>
          <p:cNvSpPr txBox="1">
            <a:spLocks noChangeArrowheads="1"/>
          </p:cNvSpPr>
          <p:nvPr/>
        </p:nvSpPr>
        <p:spPr bwMode="auto">
          <a:xfrm>
            <a:off x="4355976" y="6093296"/>
            <a:ext cx="4564070" cy="52322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〒</a:t>
            </a:r>
            <a:r>
              <a:rPr lang="en-US" altLang="ja-JP" sz="1400" dirty="0" smtClean="0">
                <a:latin typeface="HG丸ｺﾞｼｯｸM-PRO" pitchFamily="50" charset="-128"/>
                <a:ea typeface="HG丸ｺﾞｼｯｸM-PRO" pitchFamily="50" charset="-128"/>
              </a:rPr>
              <a:t>338-0004</a:t>
            </a:r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埼玉県</a:t>
            </a:r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さいたま市中央区本西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4-16-15</a:t>
            </a:r>
          </a:p>
          <a:p>
            <a:r>
              <a:rPr lang="en-US" altLang="ja-JP" sz="1400" dirty="0" smtClean="0">
                <a:latin typeface="HG丸ｺﾞｼｯｸM-PRO" pitchFamily="50" charset="-128"/>
                <a:ea typeface="HG丸ｺﾞｼｯｸM-PRO" pitchFamily="50" charset="-128"/>
              </a:rPr>
              <a:t>048-853-5221</a:t>
            </a:r>
            <a:endParaRPr lang="en-US" altLang="ja-JP" sz="14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4340" name="Text Box 5"/>
          <p:cNvSpPr txBox="1">
            <a:spLocks noChangeArrowheads="1"/>
          </p:cNvSpPr>
          <p:nvPr/>
        </p:nvSpPr>
        <p:spPr bwMode="auto">
          <a:xfrm>
            <a:off x="5364088" y="4365104"/>
            <a:ext cx="3522663" cy="138499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ｻｲｽﾞ：</a:t>
            </a:r>
            <a:r>
              <a:rPr lang="pl-PL" altLang="ja-JP" sz="1200" dirty="0" smtClean="0">
                <a:latin typeface="ＭＳ Ｐ明朝" charset="-128"/>
                <a:ea typeface="ＭＳ Ｐ明朝" charset="-128"/>
              </a:rPr>
              <a:t> </a:t>
            </a:r>
            <a:r>
              <a:rPr lang="ja-JP" altLang="en-US" sz="1200" dirty="0" smtClean="0">
                <a:latin typeface="ＭＳ Ｐ明朝" charset="-128"/>
                <a:ea typeface="ＭＳ Ｐ明朝" charset="-128"/>
              </a:rPr>
              <a:t>Ｗ２２０</a:t>
            </a:r>
            <a:r>
              <a:rPr lang="en-US" altLang="ja-JP" sz="1200" dirty="0" smtClean="0">
                <a:latin typeface="ＭＳ Ｐ明朝" charset="-128"/>
                <a:ea typeface="ＭＳ Ｐ明朝" charset="-128"/>
              </a:rPr>
              <a:t>×</a:t>
            </a:r>
            <a:r>
              <a:rPr lang="ja-JP" altLang="en-US" sz="1200" dirty="0" smtClean="0">
                <a:latin typeface="ＭＳ Ｐ明朝" charset="-128"/>
                <a:ea typeface="ＭＳ Ｐ明朝" charset="-128"/>
              </a:rPr>
              <a:t>Ｈ３１０㎜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素材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：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PP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（ﾎﾟﾘﾌﾟﾛﾋﾟﾚﾝ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）レンチキュラー</a:t>
            </a:r>
            <a:endParaRPr lang="en-US" altLang="ja-JP" sz="12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印刷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：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UV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ｵﾌｾｯﾄ印刷　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0C/4C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＋白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＋ニス</a:t>
            </a:r>
            <a:endParaRPr lang="ja-JP" altLang="en-US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梱包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：３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00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部ﾀﾞﾝﾎﾞｰﾙ梱包</a:t>
            </a:r>
            <a:endParaRPr lang="en-US" altLang="ja-JP" sz="12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梱包ｻｲｽﾞ：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W320×D230×H250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㎜　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13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㎏</a:t>
            </a:r>
            <a:endParaRPr lang="en-US" altLang="ja-JP" sz="12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製作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日数：校了後　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約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１４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日間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（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万部）</a:t>
            </a:r>
            <a:endParaRPr lang="ja-JP" altLang="en-US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生産地：日本　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埼玉県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5364087" y="2916813"/>
            <a:ext cx="3522663" cy="1323439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当社メリット：</a:t>
            </a:r>
            <a:endParaRPr lang="en-US" altLang="ja-JP" sz="16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国内唯一の</a:t>
            </a:r>
            <a:r>
              <a:rPr lang="en-US" altLang="ja-JP" sz="1600" dirty="0" smtClean="0">
                <a:latin typeface="HG丸ｺﾞｼｯｸM-PRO" pitchFamily="50" charset="-128"/>
                <a:ea typeface="HG丸ｺﾞｼｯｸM-PRO" pitchFamily="50" charset="-128"/>
              </a:rPr>
              <a:t>PP</a:t>
            </a:r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製レンチキュラーレンズを自社生産。</a:t>
            </a:r>
            <a:endParaRPr lang="en-US" altLang="ja-JP" sz="16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製版・印刷・加工・パッキングを自社にて一貫生産</a:t>
            </a:r>
            <a:endParaRPr lang="ja-JP" altLang="en-US" sz="16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16" name="Picture 2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6093296"/>
            <a:ext cx="28860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3923928" y="1196752"/>
            <a:ext cx="4962823" cy="107721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商品特徴：</a:t>
            </a:r>
            <a:endParaRPr lang="en-US" altLang="ja-JP" sz="16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①</a:t>
            </a:r>
            <a:r>
              <a:rPr lang="ja-JP" altLang="en-US" sz="1600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レンチキューラーシートで３</a:t>
            </a:r>
            <a:r>
              <a:rPr lang="en-US" altLang="ja-JP" sz="1600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D</a:t>
            </a:r>
            <a:r>
              <a:rPr lang="ja-JP" altLang="en-US" sz="1600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表現が可能</a:t>
            </a:r>
            <a:endParaRPr lang="en-US" altLang="ja-JP" sz="1600" dirty="0" smtClean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②</a:t>
            </a:r>
            <a:r>
              <a:rPr lang="en-US" altLang="ja-JP" sz="1600" dirty="0" smtClean="0">
                <a:latin typeface="HG丸ｺﾞｼｯｸM-PRO" pitchFamily="50" charset="-128"/>
                <a:ea typeface="HG丸ｺﾞｼｯｸM-PRO" pitchFamily="50" charset="-128"/>
              </a:rPr>
              <a:t>PP</a:t>
            </a:r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性レンズでやわらかく書類をキープ</a:t>
            </a:r>
            <a:endParaRPr lang="en-US" altLang="ja-JP" sz="16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③インパクト抜群でプレミアム度が高い</a:t>
            </a:r>
            <a:endParaRPr lang="ja-JP" altLang="en-US" sz="16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3" name="角丸四角形吹き出し 2"/>
          <p:cNvSpPr/>
          <p:nvPr/>
        </p:nvSpPr>
        <p:spPr>
          <a:xfrm>
            <a:off x="551168" y="1715564"/>
            <a:ext cx="2004608" cy="936104"/>
          </a:xfrm>
          <a:prstGeom prst="wedgeRoundRectCallout">
            <a:avLst>
              <a:gd name="adj1" fmla="val -18695"/>
              <a:gd name="adj2" fmla="val 93580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07054" y="1952783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３</a:t>
            </a:r>
            <a:r>
              <a:rPr lang="ja-JP" alt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Ｄ印刷</a:t>
            </a:r>
            <a:r>
              <a:rPr lang="en-US" altLang="ja-JP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!!</a:t>
            </a:r>
            <a:endParaRPr kumimoji="1" lang="ja-JP" altLang="en-US" sz="2400" b="1" dirty="0">
              <a:solidFill>
                <a:schemeClr val="tx2">
                  <a:lumMod val="60000"/>
                  <a:lumOff val="40000"/>
                </a:schemeClr>
              </a:solidFill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728" y="3100212"/>
            <a:ext cx="4757174" cy="25297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ウェーブ">
  <a:themeElements>
    <a:clrScheme name="ウェーブ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ウェーブ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ェーブ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431</TotalTime>
  <Words>86</Words>
  <Application>Microsoft Office PowerPoint</Application>
  <PresentationFormat>画面に合わせる (4:3)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HGP明朝E</vt:lpstr>
      <vt:lpstr>HGｺﾞｼｯｸM</vt:lpstr>
      <vt:lpstr>HG丸ｺﾞｼｯｸM-PRO</vt:lpstr>
      <vt:lpstr>ＭＳ Ｐ明朝</vt:lpstr>
      <vt:lpstr>Candara</vt:lpstr>
      <vt:lpstr>Symbol</vt:lpstr>
      <vt:lpstr>ウェーブ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140728統一企画書【PPFACTORY　A4ｸﾘｱﾌｧｲﾙ】</dc:title>
  <dc:creator>古瀬 康弘</dc:creator>
  <cp:lastModifiedBy>大森 誠</cp:lastModifiedBy>
  <cp:revision>57</cp:revision>
  <dcterms:created xsi:type="dcterms:W3CDTF">2013-04-02T06:14:51Z</dcterms:created>
  <dcterms:modified xsi:type="dcterms:W3CDTF">2017-06-07T10:03:58Z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140728統一企画書【PPFACTORY　A4ｸﾘｱﾌｧｲﾙ】</vt:lpwstr>
  </property>
  <property fmtid="{D5CDD505-2E9C-101B-9397-08002B2CF9AE}" pid="3" name="SlideDescription">
    <vt:lpwstr/>
  </property>
</Properties>
</file>