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2017/6/7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2017/6/7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5774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３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D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クリアファイル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）レンチキュラー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：３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１４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7" y="2916813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国内唯一の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製レンチキュラーレンズを自社生産。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製版・印刷・加工・パッキングを自社にて一貫生産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96752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レンチキューラーシートで３</a:t>
            </a:r>
            <a:r>
              <a:rPr lang="en-US" altLang="ja-JP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D</a:t>
            </a:r>
            <a:r>
              <a:rPr lang="ja-JP" altLang="en-US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表現が可能</a:t>
            </a:r>
            <a:endParaRPr lang="en-US" altLang="ja-JP" sz="16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性レンズでやわらかく書類をキープ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③インパクト抜群でプレミアム度が高い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551168" y="1715564"/>
            <a:ext cx="2004608" cy="936104"/>
          </a:xfrm>
          <a:prstGeom prst="wedgeRoundRectCallout">
            <a:avLst>
              <a:gd name="adj1" fmla="val -18695"/>
              <a:gd name="adj2" fmla="val 9358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7054" y="19527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３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Ｄ印刷</a:t>
            </a:r>
            <a:r>
              <a:rPr lang="en-US" alt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!!</a:t>
            </a:r>
            <a:endParaRPr kumimoji="1" lang="ja-JP" alt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8" y="3100212"/>
            <a:ext cx="4757174" cy="2529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431</TotalTime>
  <Words>86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HGｺﾞｼｯｸM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57</cp:revision>
  <dcterms:created xsi:type="dcterms:W3CDTF">2013-04-02T06:14:51Z</dcterms:created>
  <dcterms:modified xsi:type="dcterms:W3CDTF">2017-06-07T10:03:58Z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