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2021/5/31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6489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クリアファイル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969782" y="6181228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500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W320×D230×H250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４㎏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92080" y="3068960"/>
            <a:ext cx="352266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最適な素材作りからの一貫生産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で高品質とご安心を提供しております。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大量ロット・短納期対応可能です。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923928" y="1196752"/>
            <a:ext cx="496282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①もらったら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絶対使う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長期広告掲載可能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アイテム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子供から大人まで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使用可能なマルチアイテム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大きなビジュアル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をオフセット印刷で表現可能な国産最安値カテゴリーアイテム</a:t>
            </a:r>
          </a:p>
        </p:txBody>
      </p:sp>
      <p:pic>
        <p:nvPicPr>
          <p:cNvPr id="3" name="図 2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A94CFC34-7AD5-452D-B7C4-3A216FAB63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59" y="2670770"/>
            <a:ext cx="4254373" cy="319077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405</TotalTime>
  <Words>140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大森 誠</cp:lastModifiedBy>
  <cp:revision>53</cp:revision>
  <dcterms:created xsi:type="dcterms:W3CDTF">2013-04-02T06:14:51Z</dcterms:created>
  <dcterms:modified xsi:type="dcterms:W3CDTF">2021-05-31T07:10:36Z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