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2021/5/31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2021/5/31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64892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　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A4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クリアファイル　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3969782" y="6181228"/>
            <a:ext cx="4923143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埼玉県さいたま市中央区本町西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364088" y="4365104"/>
            <a:ext cx="3522663" cy="13849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Ｗ２２０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Ｈ３１０㎜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（ﾎﾟﾘﾌﾟﾛﾋﾟﾚﾝ）半透明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0C/4C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500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部ﾀﾞﾝﾎﾞｰﾙ梱包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梱包ｻｲｽﾞ：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W320×D230×H250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㎜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４㎏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０日間（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292080" y="3068960"/>
            <a:ext cx="352266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最適な素材作りからの一貫生産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で高品質とご安心を提供しております。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大量ロット・短納期対応可能です。</a:t>
            </a: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3923928" y="1196752"/>
            <a:ext cx="4962823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①もらったら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絶対使う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、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長期広告掲載可能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アイテム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子供から大人まで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使用可能なマルチアイテム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</a:t>
            </a:r>
            <a:r>
              <a:rPr lang="ja-JP" altLang="en-US" sz="1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大きなビジュアル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をオフセット印刷で表現可能な国産最安値カテゴリーアイテム</a:t>
            </a:r>
          </a:p>
        </p:txBody>
      </p:sp>
      <p:pic>
        <p:nvPicPr>
          <p:cNvPr id="3" name="図 2" descr="食品 が含まれている画像&#10;&#10;自動的に生成された説明">
            <a:extLst>
              <a:ext uri="{FF2B5EF4-FFF2-40B4-BE49-F238E27FC236}">
                <a16:creationId xmlns:a16="http://schemas.microsoft.com/office/drawing/2014/main" id="{A94CFC34-7AD5-452D-B7C4-3A216FAB63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659" y="2670770"/>
            <a:ext cx="4254373" cy="3190779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405</TotalTime>
  <Words>140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Ｐ明朝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cp:lastModifiedBy>大森 誠</cp:lastModifiedBy>
  <cp:revision>53</cp:revision>
  <dcterms:created xsi:type="dcterms:W3CDTF">2013-04-02T06:14:51Z</dcterms:created>
  <dcterms:modified xsi:type="dcterms:W3CDTF">2021-05-31T07:10:36Z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