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2020/9/25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2020/9/25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72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たのしーるど　　　　　　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123304" y="6112037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自社生産抗菌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（高透明）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での抗菌効果があります。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更に抗菌ニスをプラスして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表裏どっちも抗菌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を実現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図 2" descr="おもちゃ, 人形, 帽子, 食品 が含まれている画像&#10;&#10;自動的に生成された説明">
            <a:extLst>
              <a:ext uri="{FF2B5EF4-FFF2-40B4-BE49-F238E27FC236}">
                <a16:creationId xmlns:a16="http://schemas.microsoft.com/office/drawing/2014/main" id="{523A3798-990B-4127-B389-A59DBC8931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3" y="2401570"/>
            <a:ext cx="3556727" cy="2148263"/>
          </a:xfrm>
          <a:prstGeom prst="rect">
            <a:avLst/>
          </a:prstGeom>
        </p:spPr>
      </p:pic>
      <p:pic>
        <p:nvPicPr>
          <p:cNvPr id="4" name="図 3" descr="屋内, 食品, 冷蔵庫 が含まれている画像&#10;&#10;自動的に生成された説明">
            <a:extLst>
              <a:ext uri="{FF2B5EF4-FFF2-40B4-BE49-F238E27FC236}">
                <a16:creationId xmlns:a16="http://schemas.microsoft.com/office/drawing/2014/main" id="{39F30E2D-C51A-47F5-B29E-FDB6C70EF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43" y="3769921"/>
            <a:ext cx="4469482" cy="269956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1448BB-04B1-4EAC-84BC-9CC84D6E9751}"/>
              </a:ext>
            </a:extLst>
          </p:cNvPr>
          <p:cNvSpPr txBox="1"/>
          <p:nvPr/>
        </p:nvSpPr>
        <p:spPr>
          <a:xfrm>
            <a:off x="3581776" y="1226078"/>
            <a:ext cx="53049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商品特徴：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①ｷｬﾗｸﾀｰ印刷で「たのしいﾌｪｲｽｼｰﾙﾄﾞ」を実現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②高さが調整できて子供から大人まで使用可能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③独自のｽﾍﾟｰｻｰ形状により着け心地快適（特許出願中）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④抗菌高透明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PP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＋抗菌ﾆｽで「表裏どっちも抗菌」仕様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⑤自社製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PP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で大量生産可能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3967736-6FBA-4CB1-94E1-BFD23C166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088" y="4365104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230×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320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㎜（シールド部）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素材：抗菌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（ﾎﾟﾘﾌﾟﾛﾋﾟﾚﾝ）高透明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＋抗菌ニス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梱包：ﾌｪｲｽ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ﾍﾞﾙﾄ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取説を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ｾｯﾄで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袋入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部ダンボール梱包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D280×W350×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190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９㎏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" name="図 9" descr="食品, 挿絵 が含まれている画像&#10;&#10;自動的に生成された説明">
            <a:extLst>
              <a:ext uri="{FF2B5EF4-FFF2-40B4-BE49-F238E27FC236}">
                <a16:creationId xmlns:a16="http://schemas.microsoft.com/office/drawing/2014/main" id="{2F42E45A-B1F1-4F86-A414-8C18D64767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59" y="3027661"/>
            <a:ext cx="1546055" cy="933817"/>
          </a:xfrm>
          <a:prstGeom prst="rect">
            <a:avLst/>
          </a:prstGeom>
        </p:spPr>
      </p:pic>
      <p:pic>
        <p:nvPicPr>
          <p:cNvPr id="11" name="図 10" descr="挿絵, 食品, 光 が含まれている画像&#10;&#10;自動的に生成された説明">
            <a:extLst>
              <a:ext uri="{FF2B5EF4-FFF2-40B4-BE49-F238E27FC236}">
                <a16:creationId xmlns:a16="http://schemas.microsoft.com/office/drawing/2014/main" id="{8835638F-9C52-4F56-AEC4-2A82240E6A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78" y="870443"/>
            <a:ext cx="3111445" cy="15775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B8DC7A-C914-41CB-A8F4-5AFA927AEE7E}"/>
              </a:ext>
            </a:extLst>
          </p:cNvPr>
          <p:cNvSpPr txBox="1"/>
          <p:nvPr/>
        </p:nvSpPr>
        <p:spPr>
          <a:xfrm>
            <a:off x="468313" y="1953471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「たのしーるど」は商標登録申請中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454</TotalTime>
  <Words>198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64</cp:revision>
  <dcterms:created xsi:type="dcterms:W3CDTF">2013-04-02T06:14:51Z</dcterms:created>
  <dcterms:modified xsi:type="dcterms:W3CDTF">2020-09-25T10:57:39Z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