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9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433449" y="600589"/>
            <a:ext cx="90027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［商品名：真エコマーク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75952" y="4474732"/>
            <a:ext cx="3666679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Ｗ１５５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Ｈ２２０㎜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再生率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以上半透明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97718" y="1288625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エコマーク認定商品！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（グリーン購入法にも適合）</a:t>
            </a:r>
            <a:endParaRPr lang="en-US" altLang="ja-JP" sz="12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新製法でリサイクル可能な再生材の幅が拡大！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再生ﾌﾟﾗｽﾁｯｸを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70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％活用したクリアファイル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2ABBE33-CBD2-424C-9B36-C30AF39AF327}"/>
              </a:ext>
            </a:extLst>
          </p:cNvPr>
          <p:cNvGrpSpPr/>
          <p:nvPr/>
        </p:nvGrpSpPr>
        <p:grpSpPr>
          <a:xfrm>
            <a:off x="580746" y="5148865"/>
            <a:ext cx="1152128" cy="846962"/>
            <a:chOff x="539552" y="4759773"/>
            <a:chExt cx="1543050" cy="1196288"/>
          </a:xfrm>
        </p:grpSpPr>
        <p:pic>
          <p:nvPicPr>
            <p:cNvPr id="6" name="図 5" descr="文字の書かれた紙&#10;&#10;中程度の精度で自動的に生成された説明">
              <a:extLst>
                <a:ext uri="{FF2B5EF4-FFF2-40B4-BE49-F238E27FC236}">
                  <a16:creationId xmlns:a16="http://schemas.microsoft.com/office/drawing/2014/main" id="{F648C985-EA4D-4C2F-B5BC-4A74E5610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4759773"/>
              <a:ext cx="1543050" cy="1171575"/>
            </a:xfrm>
            <a:prstGeom prst="rect">
              <a:avLst/>
            </a:prstGeom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CF34F015-28C3-4D3E-8CE2-ECDF3DDE7A36}"/>
                </a:ext>
              </a:extLst>
            </p:cNvPr>
            <p:cNvGrpSpPr/>
            <p:nvPr/>
          </p:nvGrpSpPr>
          <p:grpSpPr>
            <a:xfrm>
              <a:off x="1115616" y="5553236"/>
              <a:ext cx="432033" cy="402825"/>
              <a:chOff x="1115616" y="5553236"/>
              <a:chExt cx="432033" cy="402825"/>
            </a:xfrm>
          </p:grpSpPr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D124347-5B40-4426-92A1-D13BD79F5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E4A64E62-36A8-468C-A177-3E4F8CA6BE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5616" y="5661248"/>
                <a:ext cx="36004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97409DC9-3EE2-4F10-A612-70602F10C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5656" y="5553236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C7C6676-82F2-4281-8F74-3A47B14E30C4}"/>
                  </a:ext>
                </a:extLst>
              </p:cNvPr>
              <p:cNvSpPr txBox="1"/>
              <p:nvPr/>
            </p:nvSpPr>
            <p:spPr>
              <a:xfrm>
                <a:off x="1115616" y="5673494"/>
                <a:ext cx="432033" cy="282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700" dirty="0"/>
                  <a:t>3㎜</a:t>
                </a:r>
                <a:endParaRPr kumimoji="1" lang="ja-JP" altLang="en-US" sz="700" dirty="0"/>
              </a:p>
            </p:txBody>
          </p:sp>
        </p:grp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FB6F3-F0FA-42CC-BAD2-D02E0FAE566C}"/>
              </a:ext>
            </a:extLst>
          </p:cNvPr>
          <p:cNvSpPr txBox="1"/>
          <p:nvPr/>
        </p:nvSpPr>
        <p:spPr>
          <a:xfrm>
            <a:off x="1725029" y="5518954"/>
            <a:ext cx="2828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3㎜</a:t>
            </a:r>
            <a:r>
              <a:rPr kumimoji="1" lang="ja-JP" altLang="en-US" sz="1400" dirty="0"/>
              <a:t>程度のヤケ・気泡が</a:t>
            </a:r>
            <a:r>
              <a:rPr lang="ja-JP" altLang="en-US" sz="1400" dirty="0"/>
              <a:t>数％の確率で混入いたします。</a:t>
            </a:r>
            <a:endParaRPr kumimoji="1" lang="ja-JP" altLang="en-US" sz="1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010166D-2BB7-47CB-8FCE-806FE2A4A9C2}"/>
              </a:ext>
            </a:extLst>
          </p:cNvPr>
          <p:cNvSpPr txBox="1"/>
          <p:nvPr/>
        </p:nvSpPr>
        <p:spPr>
          <a:xfrm>
            <a:off x="222591" y="1520116"/>
            <a:ext cx="4175127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資源の有効活用に取り組んだ</a:t>
            </a:r>
            <a:br>
              <a:rPr kumimoji="1"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エコマーククリアファイル！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41799" y="2682970"/>
            <a:ext cx="3950987" cy="160043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エビデンス（エコマーク認定書）をすぐに御提供可能です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大量ロット・短納期にも出来る限り対応いたします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A5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サイズだけでなく、マジックファイル、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バッグ、抗菌マスクケースにも</a:t>
            </a:r>
            <a:r>
              <a:rPr kumimoji="1"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R70</a:t>
            </a:r>
            <a:r>
              <a:rPr kumimoji="1"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シートの使用が可能です。</a:t>
            </a:r>
          </a:p>
        </p:txBody>
      </p:sp>
      <p:pic>
        <p:nvPicPr>
          <p:cNvPr id="5" name="図 4" descr="ロゴ, アイコン&#10;&#10;自動的に生成された説明">
            <a:extLst>
              <a:ext uri="{FF2B5EF4-FFF2-40B4-BE49-F238E27FC236}">
                <a16:creationId xmlns:a16="http://schemas.microsoft.com/office/drawing/2014/main" id="{14636481-E680-4318-AC2D-4DE18C8124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50" y="2422018"/>
            <a:ext cx="1017937" cy="1017937"/>
          </a:xfrm>
          <a:prstGeom prst="rect">
            <a:avLst/>
          </a:prstGeom>
        </p:spPr>
      </p:pic>
      <p:pic>
        <p:nvPicPr>
          <p:cNvPr id="9" name="図 8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B5793897-C4ED-4286-8F69-6A2EED0AD3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685" y="2456287"/>
            <a:ext cx="2727606" cy="2045705"/>
          </a:xfrm>
          <a:prstGeom prst="rect">
            <a:avLst/>
          </a:prstGeom>
        </p:spPr>
      </p:pic>
      <p:pic>
        <p:nvPicPr>
          <p:cNvPr id="11" name="図 10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FA1753F0-7F87-4542-8A32-AD4A4AB2D36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4" y="3439955"/>
            <a:ext cx="1381660" cy="1553346"/>
          </a:xfrm>
          <a:prstGeom prst="rect">
            <a:avLst/>
          </a:prstGeom>
        </p:spPr>
      </p:pic>
      <p:pic>
        <p:nvPicPr>
          <p:cNvPr id="21" name="Picture 2" descr="C:\Users\a.ohmori.TNK\Desktop\miniA5 BAG IN.jpg">
            <a:extLst>
              <a:ext uri="{FF2B5EF4-FFF2-40B4-BE49-F238E27FC236}">
                <a16:creationId xmlns:a16="http://schemas.microsoft.com/office/drawing/2014/main" id="{18A66E36-890E-47BD-B10A-2A6F1EEE4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455" y="4262659"/>
            <a:ext cx="1440160" cy="1179415"/>
          </a:xfrm>
          <a:prstGeom prst="rect">
            <a:avLst/>
          </a:prstGeom>
          <a:noFill/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7C9B24-3D80-4C83-9A1A-55D9C483A1B1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TS40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659</TotalTime>
  <Words>194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86</cp:revision>
  <cp:lastPrinted>2021-03-08T06:51:52Z</cp:lastPrinted>
  <dcterms:created xsi:type="dcterms:W3CDTF">2013-04-02T06:14:51Z</dcterms:created>
  <dcterms:modified xsi:type="dcterms:W3CDTF">2021-05-12T06:50:31Z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