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17022" y="613568"/>
            <a:ext cx="85757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［商品名：真エコマーク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マジックファイル］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75952" y="4474732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３㎏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458177" y="5136081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422894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22591" y="1520116"/>
            <a:ext cx="4175127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41577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マジックファイル、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4" name="図 3" descr="Web サイト&#10;&#10;自動的に生成された説明">
            <a:extLst>
              <a:ext uri="{FF2B5EF4-FFF2-40B4-BE49-F238E27FC236}">
                <a16:creationId xmlns:a16="http://schemas.microsoft.com/office/drawing/2014/main" id="{A010C5FA-60C1-4184-AB04-E36A6F214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77" y="2263587"/>
            <a:ext cx="3513109" cy="2634832"/>
          </a:xfrm>
          <a:prstGeom prst="rect">
            <a:avLst/>
          </a:prstGeom>
        </p:spPr>
      </p:pic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23" y="3968809"/>
            <a:ext cx="1017937" cy="101793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14AFAB3-2FA6-4FBE-B477-F7A09AFEC0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741" y="4173125"/>
            <a:ext cx="1651220" cy="1238415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1E01B1-A74E-4C41-8CE4-A81148219889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TS56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630</TotalTime>
  <Words>189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88</cp:revision>
  <cp:lastPrinted>2021-03-08T06:51:52Z</cp:lastPrinted>
  <dcterms:created xsi:type="dcterms:W3CDTF">2013-04-02T06:14:51Z</dcterms:created>
  <dcterms:modified xsi:type="dcterms:W3CDTF">2021-05-12T06:50:54Z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