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9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2021/5/12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2021/5/12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1476672" y="600589"/>
            <a:ext cx="10745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［商品名：真エコマーククリアファイル付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バッグ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397718" y="1288625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エコマーク認定商品！</a:t>
            </a:r>
            <a:r>
              <a:rPr lang="ja-JP" altLang="en-US" sz="12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（グリーン購入法にも適合）</a:t>
            </a:r>
            <a:endParaRPr lang="en-US" altLang="ja-JP" sz="1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新製法でリサイクル可能な再生材の幅が拡大！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再生ﾌﾟﾗｽﾁｯｸを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％活用したクリアファイル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2ABBE33-CBD2-424C-9B36-C30AF39AF327}"/>
              </a:ext>
            </a:extLst>
          </p:cNvPr>
          <p:cNvGrpSpPr/>
          <p:nvPr/>
        </p:nvGrpSpPr>
        <p:grpSpPr>
          <a:xfrm>
            <a:off x="580746" y="5148865"/>
            <a:ext cx="1152128" cy="846962"/>
            <a:chOff x="539552" y="4759773"/>
            <a:chExt cx="1543050" cy="1196288"/>
          </a:xfrm>
        </p:grpSpPr>
        <p:pic>
          <p:nvPicPr>
            <p:cNvPr id="6" name="図 5" descr="文字の書かれた紙&#10;&#10;中程度の精度で自動的に生成された説明">
              <a:extLst>
                <a:ext uri="{FF2B5EF4-FFF2-40B4-BE49-F238E27FC236}">
                  <a16:creationId xmlns:a16="http://schemas.microsoft.com/office/drawing/2014/main" id="{F648C985-EA4D-4C2F-B5BC-4A74E5610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552" y="4759773"/>
              <a:ext cx="1543050" cy="1171575"/>
            </a:xfrm>
            <a:prstGeom prst="rect">
              <a:avLst/>
            </a:prstGeom>
          </p:spPr>
        </p:pic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CF34F015-28C3-4D3E-8CE2-ECDF3DDE7A36}"/>
                </a:ext>
              </a:extLst>
            </p:cNvPr>
            <p:cNvGrpSpPr/>
            <p:nvPr/>
          </p:nvGrpSpPr>
          <p:grpSpPr>
            <a:xfrm>
              <a:off x="1115616" y="5553236"/>
              <a:ext cx="432033" cy="402825"/>
              <a:chOff x="1115616" y="5553236"/>
              <a:chExt cx="432033" cy="402825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D124347-5B40-4426-92A1-D13BD79F5C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E4A64E62-36A8-468C-A177-3E4F8CA6BE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661248"/>
                <a:ext cx="36004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7409DC9-3EE2-4F10-A612-70602F10C4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565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C7C6676-82F2-4281-8F74-3A47B14E30C4}"/>
                  </a:ext>
                </a:extLst>
              </p:cNvPr>
              <p:cNvSpPr txBox="1"/>
              <p:nvPr/>
            </p:nvSpPr>
            <p:spPr>
              <a:xfrm>
                <a:off x="1115616" y="5673494"/>
                <a:ext cx="432033" cy="282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700" dirty="0"/>
                  <a:t>3㎜</a:t>
                </a:r>
                <a:endParaRPr kumimoji="1" lang="ja-JP" altLang="en-US" sz="700" dirty="0"/>
              </a:p>
            </p:txBody>
          </p:sp>
        </p:grp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D8FB6F3-F0FA-42CC-BAD2-D02E0FAE566C}"/>
              </a:ext>
            </a:extLst>
          </p:cNvPr>
          <p:cNvSpPr txBox="1"/>
          <p:nvPr/>
        </p:nvSpPr>
        <p:spPr>
          <a:xfrm>
            <a:off x="1725029" y="5518954"/>
            <a:ext cx="2828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3㎜</a:t>
            </a:r>
            <a:r>
              <a:rPr kumimoji="1" lang="ja-JP" altLang="en-US" sz="1400" dirty="0"/>
              <a:t>程度のヤケ・気泡が</a:t>
            </a:r>
            <a:r>
              <a:rPr lang="ja-JP" altLang="en-US" sz="1400" dirty="0"/>
              <a:t>数％の確率で混入いたします。</a:t>
            </a:r>
            <a:endParaRPr kumimoji="1" lang="ja-JP" altLang="en-US" sz="1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010166D-2BB7-47CB-8FCE-806FE2A4A9C2}"/>
              </a:ext>
            </a:extLst>
          </p:cNvPr>
          <p:cNvSpPr txBox="1"/>
          <p:nvPr/>
        </p:nvSpPr>
        <p:spPr>
          <a:xfrm>
            <a:off x="222591" y="1520116"/>
            <a:ext cx="4175127" cy="76944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資源の有効活用に取り組んだ</a:t>
            </a:r>
            <a:br>
              <a:rPr kumimoji="1"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エコマーククリアファイル！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41799" y="2682970"/>
            <a:ext cx="3950987" cy="141577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エビデンス（エコマーク認定書）をすぐに御提供可能です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大量ロット・短納期にも出来る限り対応いたします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バッグだけでなく、マジックファイル、抗菌マスクケースにも</a:t>
            </a: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R70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シートの使用が可能です。</a:t>
            </a:r>
          </a:p>
        </p:txBody>
      </p:sp>
      <p:pic>
        <p:nvPicPr>
          <p:cNvPr id="5" name="図 4" descr="ロゴ, アイコン&#10;&#10;自動的に生成された説明">
            <a:extLst>
              <a:ext uri="{FF2B5EF4-FFF2-40B4-BE49-F238E27FC236}">
                <a16:creationId xmlns:a16="http://schemas.microsoft.com/office/drawing/2014/main" id="{14636481-E680-4318-AC2D-4DE18C8124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05" y="2466065"/>
            <a:ext cx="1017937" cy="1017937"/>
          </a:xfrm>
          <a:prstGeom prst="rect">
            <a:avLst/>
          </a:prstGeom>
        </p:spPr>
      </p:pic>
      <p:sp>
        <p:nvSpPr>
          <p:cNvPr id="31" name="Text Box 5">
            <a:extLst>
              <a:ext uri="{FF2B5EF4-FFF2-40B4-BE49-F238E27FC236}">
                <a16:creationId xmlns:a16="http://schemas.microsoft.com/office/drawing/2014/main" id="{8A019846-4927-4EF2-A104-AB616F77C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5777" y="4488948"/>
            <a:ext cx="3765310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Ｗ２５０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Ｈ３７０㎜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再生率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以上半透明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梱包：３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W3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９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0×D2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７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0×H230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４㎏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3" name="図 12" descr="壁に貼られた紙&#10;&#10;中程度の精度で自動的に生成された説明">
            <a:extLst>
              <a:ext uri="{FF2B5EF4-FFF2-40B4-BE49-F238E27FC236}">
                <a16:creationId xmlns:a16="http://schemas.microsoft.com/office/drawing/2014/main" id="{2E51B2A6-C5D3-46F4-8B7A-5C48CF4E6D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617" y="2442315"/>
            <a:ext cx="2891129" cy="2168347"/>
          </a:xfrm>
          <a:prstGeom prst="rect">
            <a:avLst/>
          </a:prstGeom>
        </p:spPr>
      </p:pic>
      <p:pic>
        <p:nvPicPr>
          <p:cNvPr id="15" name="図 14" descr="文字の書かれた紙&#10;&#10;中程度の精度で自動的に生成された説明">
            <a:extLst>
              <a:ext uri="{FF2B5EF4-FFF2-40B4-BE49-F238E27FC236}">
                <a16:creationId xmlns:a16="http://schemas.microsoft.com/office/drawing/2014/main" id="{47EDE641-E5F8-4280-AC4F-5A7FF7BC749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96" y="3612499"/>
            <a:ext cx="1398957" cy="1518768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08E36E6-A3AA-4DCA-94AC-56D76DA255F2}"/>
              </a:ext>
            </a:extLst>
          </p:cNvPr>
          <p:cNvSpPr txBox="1"/>
          <p:nvPr/>
        </p:nvSpPr>
        <p:spPr>
          <a:xfrm>
            <a:off x="222591" y="223234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TS40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668</TotalTime>
  <Words>195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88</cp:revision>
  <cp:lastPrinted>2021-03-08T06:51:52Z</cp:lastPrinted>
  <dcterms:created xsi:type="dcterms:W3CDTF">2013-04-02T06:14:51Z</dcterms:created>
  <dcterms:modified xsi:type="dcterms:W3CDTF">2021-05-12T06:51:13Z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