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3" r:id="rId1"/>
  </p:sldMasterIdLst>
  <p:sldIdLst>
    <p:sldId id="257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2933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465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8978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7041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6237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8877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6476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8068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502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709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954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495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192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739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981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330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220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2021/11/4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582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4" r:id="rId1"/>
    <p:sldLayoutId id="2147484405" r:id="rId2"/>
    <p:sldLayoutId id="2147484406" r:id="rId3"/>
    <p:sldLayoutId id="2147484407" r:id="rId4"/>
    <p:sldLayoutId id="2147484408" r:id="rId5"/>
    <p:sldLayoutId id="2147484409" r:id="rId6"/>
    <p:sldLayoutId id="2147484410" r:id="rId7"/>
    <p:sldLayoutId id="2147484411" r:id="rId8"/>
    <p:sldLayoutId id="2147484412" r:id="rId9"/>
    <p:sldLayoutId id="2147484413" r:id="rId10"/>
    <p:sldLayoutId id="2147484414" r:id="rId11"/>
    <p:sldLayoutId id="2147484415" r:id="rId12"/>
    <p:sldLayoutId id="2147484416" r:id="rId13"/>
    <p:sldLayoutId id="2147484417" r:id="rId14"/>
    <p:sldLayoutId id="2147484418" r:id="rId15"/>
    <p:sldLayoutId id="2147484419" r:id="rId16"/>
    <p:sldLayoutId id="214748442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450170" y="548680"/>
            <a:ext cx="842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 商品名：</a:t>
            </a:r>
            <a:r>
              <a:rPr lang="en-US" altLang="ja-JP" sz="280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>
                <a:latin typeface="HG丸ｺﾞｼｯｸM-PRO" pitchFamily="50" charset="-128"/>
                <a:ea typeface="HG丸ｺﾞｼｯｸM-PRO" pitchFamily="50" charset="-128"/>
              </a:rPr>
              <a:t>スタンディコースター 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4914281" y="4418520"/>
            <a:ext cx="3761407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90×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200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抗菌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（ﾎﾟﾘﾌﾟﾛﾋﾟﾚﾝ）片面梨地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＋４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箱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600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部入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210×295×H110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　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約７日間（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耐熱温度：</a:t>
            </a:r>
            <a:r>
              <a:rPr lang="en-US" altLang="ja-JP" sz="12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70℃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914281" y="2997822"/>
            <a:ext cx="3761407" cy="116955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今回開発した自社開発抗菌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シートは片面鏡面、片面梨地の質感です。鏡面でアクリルスタンドのような質感、梨地面でコースターの質感を表現しております。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914282" y="1037280"/>
            <a:ext cx="3576575" cy="184665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①キャラスタンドとコースターを一体化、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コレクション性と実用性を兼ね備えた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アイテムになります。　 　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②自社製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シートを使用し、大量ロット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にも対応可能です。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③ノベルティーとしても検討頂ける価格で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御提供できます。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DC358D0-B19B-4F00-B0D3-A028FE442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8731" y="4141980"/>
            <a:ext cx="2475882" cy="1798870"/>
          </a:xfrm>
          <a:prstGeom prst="rect">
            <a:avLst/>
          </a:prstGeom>
        </p:spPr>
      </p:pic>
      <p:pic>
        <p:nvPicPr>
          <p:cNvPr id="4" name="図 3" descr="レゴ, おもちゃ, 雪 が含まれている画像&#10;&#10;自動的に生成された説明">
            <a:extLst>
              <a:ext uri="{FF2B5EF4-FFF2-40B4-BE49-F238E27FC236}">
                <a16:creationId xmlns:a16="http://schemas.microsoft.com/office/drawing/2014/main" id="{5E23A03D-48CB-4EF2-81E3-4C195F321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54" y="1175883"/>
            <a:ext cx="4620659" cy="2824018"/>
          </a:xfrm>
          <a:prstGeom prst="rect">
            <a:avLst/>
          </a:prstGeom>
        </p:spPr>
      </p:pic>
      <p:pic>
        <p:nvPicPr>
          <p:cNvPr id="6" name="図 5" descr="屋内, テーブル, 座る, ケーキ が含まれている画像&#10;&#10;自動的に生成された説明">
            <a:extLst>
              <a:ext uri="{FF2B5EF4-FFF2-40B4-BE49-F238E27FC236}">
                <a16:creationId xmlns:a16="http://schemas.microsoft.com/office/drawing/2014/main" id="{932BEE29-CC2E-4B53-BDDE-87AF426224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54" y="4141980"/>
            <a:ext cx="2075109" cy="179887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5F3137-D6D0-4875-8117-BA9506DF1E05}"/>
              </a:ext>
            </a:extLst>
          </p:cNvPr>
          <p:cNvSpPr txBox="1"/>
          <p:nvPr/>
        </p:nvSpPr>
        <p:spPr>
          <a:xfrm>
            <a:off x="222591" y="223234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2">
                    <a:lumMod val="1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TS60</a:t>
            </a:r>
            <a:endParaRPr kumimoji="1" lang="ja-JP" altLang="en-US" sz="2400" dirty="0">
              <a:solidFill>
                <a:schemeClr val="bg2">
                  <a:lumMod val="1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光沢のあるエッジ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Words>178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Calibri</vt:lpstr>
      <vt:lpstr>Corbel</vt:lpstr>
      <vt:lpstr>視差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中村 和祥</cp:lastModifiedBy>
  <cp:revision>103</cp:revision>
  <cp:lastPrinted>2021-10-20T10:08:30Z</cp:lastPrinted>
  <dcterms:created xsi:type="dcterms:W3CDTF">2013-04-02T06:14:51Z</dcterms:created>
  <dcterms:modified xsi:type="dcterms:W3CDTF">2021-11-04T00:31:02Z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