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74" autoAdjust="0"/>
    <p:restoredTop sz="94660"/>
  </p:normalViewPr>
  <p:slideViewPr>
    <p:cSldViewPr>
      <p:cViewPr varScale="1">
        <p:scale>
          <a:sx n="91" d="100"/>
          <a:sy n="91" d="100"/>
        </p:scale>
        <p:origin x="112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E4041-EBFE-4871-BE81-E76AF25E6219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443A3-99A9-4148-BB4B-609E3F0CBF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8B70C-D4DB-41DC-93DA-8D2B69055C9A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EEC00-E791-484E-9CFD-DB397AE0A4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E8647-4B46-4488-B2A0-A56386732AA6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0BBC4-3EB7-4D22-A9B0-F26EA12F1A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B974-8041-462A-96F6-3B70E2923C17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EA28C-FDFA-4589-B006-0AB3A986279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FC330-D7E5-488D-BEA7-D98E22E57831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82DF4-CAD0-45E8-BE11-F5D2CA0C5AC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8F82A-FD7D-43DB-A662-73B2E9A6EFEA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E2FDF-6B71-47C7-95C5-C44AF67ACB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0196B-88CD-4661-85DA-96DAF1429954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35FF-86F6-409A-848A-FDBC0F554C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79C87-9373-41AD-892B-285EC1B096A2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8709C-0964-454E-A5C3-0CD53CFF41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7DAF0-3B16-48EB-BF44-1A1B885221FF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F559A-C625-49EF-92D8-D0251C21690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8382E-131D-401B-993B-A6F2E027EA89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C7C40-3BB4-4BE7-9846-596E378832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74" r:id="rId7"/>
    <p:sldLayoutId id="2147483675" r:id="rId8"/>
    <p:sldLayoutId id="2147483676" r:id="rId9"/>
    <p:sldLayoutId id="2147483667" r:id="rId10"/>
    <p:sldLayoutId id="214748367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556671" y="480688"/>
            <a:ext cx="85827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A4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ﾏｼﾞｯｷﾘﾝ 間仕切りマジックファイル］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076056" y="4365104"/>
            <a:ext cx="3666679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Ｗ２１９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Ｈ３１０㎜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（ﾎﾟﾘﾌﾟﾛﾋﾟﾚﾝ）半透明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0C/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白＋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＋白＋ニス</a:t>
            </a:r>
          </a:p>
          <a:p>
            <a:r>
              <a:rPr lang="ja-JP" altLang="en-US" sz="1200">
                <a:latin typeface="HG丸ｺﾞｼｯｸM-PRO" pitchFamily="50" charset="-128"/>
                <a:ea typeface="HG丸ｺﾞｼｯｸM-PRO" pitchFamily="50" charset="-128"/>
              </a:rPr>
              <a:t>梱包：</a:t>
            </a:r>
            <a:r>
              <a:rPr lang="ja-JP" altLang="en-US" sz="12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適量</a:t>
            </a:r>
            <a:r>
              <a:rPr lang="ja-JP" altLang="ja-JP" sz="12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ﾀﾞﾝﾎﾞｰﾙ梱包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4145681" y="3356992"/>
            <a:ext cx="4674791" cy="92333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当社メリット：</a:t>
            </a:r>
          </a:p>
          <a:p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完全自動生産により</a:t>
            </a:r>
            <a:r>
              <a:rPr lang="ja-JP" altLang="en-US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短納期・低価格</a:t>
            </a:r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を実現。</a:t>
            </a:r>
            <a:endParaRPr lang="en-US" altLang="ja-JP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加工精度の向上により</a:t>
            </a:r>
            <a:r>
              <a:rPr lang="ja-JP" altLang="en-US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ギミックに</a:t>
            </a:r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も対応。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073673" y="1196752"/>
            <a:ext cx="4890815" cy="20313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①仕切りがあることで</a:t>
            </a:r>
            <a:r>
              <a:rPr lang="en-US" altLang="ja-JP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2</a:t>
            </a:r>
            <a:r>
              <a:rPr lang="ja-JP" altLang="en-US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種類の書類を分けて保存可能</a:t>
            </a:r>
            <a:endParaRPr lang="en-US" altLang="ja-JP" b="1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②複数のシートの組み合わせと印刷表現により書類の有無で</a:t>
            </a:r>
            <a:r>
              <a:rPr lang="ja-JP" altLang="en-US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絵柄の変化</a:t>
            </a:r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を表現可能</a:t>
            </a:r>
            <a:endParaRPr lang="en-US" altLang="ja-JP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en-US" altLang="ja-JP" dirty="0">
                <a:latin typeface="HG丸ｺﾞｼｯｸM-PRO" pitchFamily="50" charset="-128"/>
                <a:ea typeface="HG丸ｺﾞｼｯｸM-PRO" pitchFamily="50" charset="-128"/>
              </a:rPr>
              <a:t>2</a:t>
            </a:r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度楽しめるマジックファイル仕様にも</a:t>
            </a:r>
            <a:endParaRPr lang="en-US" altLang="ja-JP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③自社開発の自動溶着機で</a:t>
            </a:r>
            <a:r>
              <a:rPr lang="ja-JP" altLang="en-US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大量生産に対応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33755"/>
            <a:ext cx="3620621" cy="3315726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030297"/>
            <a:ext cx="1440160" cy="1896380"/>
          </a:xfrm>
          <a:prstGeom prst="rect">
            <a:avLst/>
          </a:prstGeom>
        </p:spPr>
      </p:pic>
      <p:sp>
        <p:nvSpPr>
          <p:cNvPr id="2" name="Text Box 5">
            <a:extLst>
              <a:ext uri="{FF2B5EF4-FFF2-40B4-BE49-F238E27FC236}">
                <a16:creationId xmlns:a16="http://schemas.microsoft.com/office/drawing/2014/main" id="{A51A623A-BF51-873E-F3A1-BAE5AAC44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5" name="図 4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A42F1205-1FAF-8842-D7D1-FE7B2DE6D6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541</TotalTime>
  <Words>150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Ｐ明朝</vt:lpstr>
      <vt:lpstr>Arial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商材紹介</dc:title>
  <dc:creator>古瀬 康弘</dc:creator>
  <cp:lastModifiedBy>宮坂 崇</cp:lastModifiedBy>
  <cp:revision>75</cp:revision>
  <dcterms:created xsi:type="dcterms:W3CDTF">2013-04-02T06:14:51Z</dcterms:created>
  <dcterms:modified xsi:type="dcterms:W3CDTF">2025-12-02T07:22:30Z</dcterms:modified>
</cp:coreProperties>
</file>