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91" d="100"/>
          <a:sy n="91" d="100"/>
        </p:scale>
        <p:origin x="112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556671" y="480688"/>
            <a:ext cx="85827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ﾏｼﾞｯｷﾘﾝ 間仕切りマジックファイル］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076056" y="4365104"/>
            <a:ext cx="3666679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Ｗ２１９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白＋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145681" y="3356992"/>
            <a:ext cx="4674791" cy="92333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</a:p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完全自動生産により</a:t>
            </a:r>
            <a:r>
              <a:rPr lang="ja-JP" altLang="en-US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短納期・低価格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を実現。</a:t>
            </a:r>
            <a:endParaRPr lang="en-US" altLang="ja-JP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加工精度の向上により</a:t>
            </a:r>
            <a:r>
              <a:rPr lang="ja-JP" altLang="en-US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ギミックに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も対応。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073673" y="1196752"/>
            <a:ext cx="4890815" cy="20313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①仕切りがあることで</a:t>
            </a:r>
            <a:r>
              <a:rPr lang="en-US" altLang="ja-JP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種類の書類を分けて保存可能</a:t>
            </a:r>
            <a:endParaRPr lang="en-US" altLang="ja-JP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②複数のシートの組み合わせと印刷表現により書類の有無で</a:t>
            </a:r>
            <a:r>
              <a:rPr lang="ja-JP" altLang="en-US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絵柄の変化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を表現可能</a:t>
            </a:r>
            <a:endParaRPr lang="en-US" altLang="ja-JP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度楽しめるマジックファイル仕様にも</a:t>
            </a:r>
            <a:endParaRPr lang="en-US" altLang="ja-JP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③自社開発の自動溶着機で</a:t>
            </a:r>
            <a:r>
              <a:rPr lang="ja-JP" altLang="en-US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大量生産に対応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5041CF82-F5AC-95F9-19B1-09222FBF0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5" name="図 4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03FA307E-D805-FFE9-48BF-E75EC5208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50CD5040-DBFD-9ED7-3F7B-9F1E91E4F9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74" y="2835015"/>
            <a:ext cx="3528392" cy="264629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542</TotalTime>
  <Words>150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宮坂 崇</cp:lastModifiedBy>
  <cp:revision>75</cp:revision>
  <dcterms:created xsi:type="dcterms:W3CDTF">2013-04-02T06:14:51Z</dcterms:created>
  <dcterms:modified xsi:type="dcterms:W3CDTF">2025-12-02T07:25:00Z</dcterms:modified>
</cp:coreProperties>
</file>