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4847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</a:t>
            </a:r>
            <a:r>
              <a:rPr lang="ja-JP" altLang="en-US" sz="2800">
                <a:latin typeface="HG丸ｺﾞｼｯｸM-PRO" pitchFamily="50" charset="-128"/>
                <a:ea typeface="HG丸ｺﾞｼｯｸM-PRO" pitchFamily="50" charset="-128"/>
              </a:rPr>
              <a:t>： 横長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ポスター型クリアファイル］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508104" y="4293096"/>
            <a:ext cx="3312368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ツヤクリア（ﾎﾟﾘﾌﾟﾛﾋﾟﾚﾝ）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 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千部）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859264" y="2990610"/>
            <a:ext cx="3816424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大型印刷機で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種同時生産が可能。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デザイン・生産・アッセンブルを一貫管理。様々な印刷仕様に発展可能</a:t>
            </a:r>
            <a:b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　　　　　　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</a:rPr>
              <a:t>（ﾏｼﾞｯｸ・白</a:t>
            </a:r>
            <a:r>
              <a:rPr lang="en-US" altLang="ja-JP" sz="11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</a:rPr>
              <a:t>・ｸﾞﾛｯｼｰ　等）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644008" y="1556792"/>
            <a:ext cx="4499992" cy="136191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①人気の見開きクリアファイルとクリアポスターが合体！！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②列車写真やタレントの等身大が表現可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③コンサートグッズ・イベント販売に最適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0AE3B3E4-C6F5-4A57-84E8-004E40E0D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84" y="4104090"/>
            <a:ext cx="3644096" cy="137018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59E9F82-0525-4DB2-8DDD-43C75D4B4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07" y="3470813"/>
            <a:ext cx="1536114" cy="107397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3940601-A4A8-4524-986E-ABE497F725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72" y="2418880"/>
            <a:ext cx="3635200" cy="791993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7BB09864-E131-ABEA-3C58-58B3263A0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0A9FACF-4569-BD85-2240-BDF6A682F3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459</TotalTime>
  <Words>137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64</cp:revision>
  <dcterms:created xsi:type="dcterms:W3CDTF">2013-04-02T06:14:51Z</dcterms:created>
  <dcterms:modified xsi:type="dcterms:W3CDTF">2025-12-02T07:16:31Z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