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96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EF5FD-F296-4DE0-89F7-45A383F07A0C}" type="datetimeFigureOut">
              <a:rPr lang="ja-JP" altLang="en-US"/>
              <a:pPr>
                <a:defRPr/>
              </a:pPr>
              <a:t>2025/12/2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1A912-ABEC-41BB-AB9C-E6B20274F27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584865-C10C-4380-87C2-35490C73291B}" type="datetimeFigureOut">
              <a:rPr lang="ja-JP" altLang="en-US"/>
              <a:pPr>
                <a:defRPr/>
              </a:pPr>
              <a:t>2025/12/2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AE05A3E-8C61-4082-B0D3-1480B789F2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草, 動物, 爬虫類, モニター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7AC28E19-3033-B57C-25D0-2B8D45579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2478333"/>
            <a:ext cx="4015884" cy="2677256"/>
          </a:xfrm>
          <a:prstGeom prst="rect">
            <a:avLst/>
          </a:prstGeom>
        </p:spPr>
      </p:pic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683568" y="548680"/>
            <a:ext cx="77251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［商品名：　チェンジングクリアファイル　］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468313" y="6021388"/>
            <a:ext cx="8207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364088" y="4365104"/>
            <a:ext cx="3522663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ｻｲｽﾞ：</a:t>
            </a:r>
            <a:r>
              <a:rPr lang="pl-PL" altLang="ja-JP" sz="1200" dirty="0">
                <a:latin typeface="ＭＳ Ｐ明朝" charset="-128"/>
                <a:ea typeface="ＭＳ Ｐ明朝" charset="-128"/>
              </a:rPr>
              <a:t> </a:t>
            </a:r>
            <a:r>
              <a:rPr lang="ja-JP" altLang="en-US" sz="1200" dirty="0">
                <a:latin typeface="ＭＳ Ｐ明朝" charset="-128"/>
                <a:ea typeface="ＭＳ Ｐ明朝" charset="-128"/>
              </a:rPr>
              <a:t>Ｗ２２０</a:t>
            </a:r>
            <a:r>
              <a:rPr lang="en-US" altLang="ja-JP" sz="1200" dirty="0">
                <a:latin typeface="ＭＳ Ｐ明朝" charset="-128"/>
                <a:ea typeface="ＭＳ Ｐ明朝" charset="-128"/>
              </a:rPr>
              <a:t>×</a:t>
            </a:r>
            <a:r>
              <a:rPr lang="ja-JP" altLang="en-US" sz="1200" dirty="0">
                <a:latin typeface="ＭＳ Ｐ明朝" charset="-128"/>
                <a:ea typeface="ＭＳ Ｐ明朝" charset="-128"/>
              </a:rPr>
              <a:t>Ｈ３１０㎜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素材：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PP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（ﾎﾟﾘﾌﾟﾛﾋﾟﾚﾝ）レンチキュラー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印刷：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UV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ｵﾌｾｯﾄ印刷　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0C/4C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＋白＋ニス</a:t>
            </a:r>
          </a:p>
          <a:p>
            <a:r>
              <a:rPr lang="ja-JP" altLang="en-US" sz="1200">
                <a:latin typeface="HG丸ｺﾞｼｯｸM-PRO" pitchFamily="50" charset="-128"/>
                <a:ea typeface="HG丸ｺﾞｼｯｸM-PRO" pitchFamily="50" charset="-128"/>
              </a:rPr>
              <a:t>梱包：</a:t>
            </a:r>
            <a:r>
              <a:rPr lang="ja-JP" altLang="en-US" sz="12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適量</a:t>
            </a:r>
            <a:r>
              <a:rPr lang="ja-JP" altLang="ja-JP" sz="12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ﾀﾞﾝﾎﾞｰﾙ梱包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製作日数：校了後　約１４日間（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万部）</a:t>
            </a: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生産地：日本　埼玉県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364087" y="2916813"/>
            <a:ext cx="3522663" cy="13234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この商品のメリット：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国内唯一の</a:t>
            </a:r>
            <a:r>
              <a:rPr lang="en-US" altLang="ja-JP" sz="1600" dirty="0">
                <a:latin typeface="HG丸ｺﾞｼｯｸM-PRO" pitchFamily="50" charset="-128"/>
                <a:ea typeface="HG丸ｺﾞｼｯｸM-PRO" pitchFamily="50" charset="-128"/>
              </a:rPr>
              <a:t>PP</a:t>
            </a: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製レンチキュラーレンズを自社生産。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製版・印刷・加工・パッキングを自社にて一貫生産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923928" y="1196752"/>
            <a:ext cx="4962823" cy="10772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商品特徴：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①</a:t>
            </a:r>
            <a:r>
              <a:rPr lang="ja-JP" altLang="en-US" sz="160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レンチキューラーシートで絵柄の変化が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可能</a:t>
            </a:r>
            <a:endParaRPr lang="en-US" altLang="ja-JP" sz="16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②</a:t>
            </a:r>
            <a:r>
              <a:rPr lang="en-US" altLang="ja-JP" sz="1600" dirty="0">
                <a:latin typeface="HG丸ｺﾞｼｯｸM-PRO" pitchFamily="50" charset="-128"/>
                <a:ea typeface="HG丸ｺﾞｼｯｸM-PRO" pitchFamily="50" charset="-128"/>
              </a:rPr>
              <a:t>PP</a:t>
            </a: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性レンズでやわらかく書類をキープ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③インパクト抜群でプレミアム度が高い</a:t>
            </a:r>
          </a:p>
        </p:txBody>
      </p:sp>
      <p:sp>
        <p:nvSpPr>
          <p:cNvPr id="3" name="角丸四角形吹き出し 2"/>
          <p:cNvSpPr/>
          <p:nvPr/>
        </p:nvSpPr>
        <p:spPr>
          <a:xfrm>
            <a:off x="551168" y="1715564"/>
            <a:ext cx="2424786" cy="936104"/>
          </a:xfrm>
          <a:prstGeom prst="wedgeRoundRectCallout">
            <a:avLst>
              <a:gd name="adj1" fmla="val -18695"/>
              <a:gd name="adj2" fmla="val 9358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7054" y="1952783"/>
            <a:ext cx="24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絵柄が変わる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83456C93-1C0A-F8B1-A926-326501D67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6111429"/>
            <a:ext cx="4923143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〒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338-0004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埼玉県さいたま市中央区本町西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4-16-15</a:t>
            </a:r>
          </a:p>
          <a:p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048-853-5221</a:t>
            </a:r>
          </a:p>
        </p:txBody>
      </p:sp>
      <p:pic>
        <p:nvPicPr>
          <p:cNvPr id="6" name="図 5" descr="暗い, コンピュータ, 座る, ノートパソコ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4743CD4-04A0-7D0B-5969-E1451FE93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1359"/>
            <a:ext cx="2817338" cy="360537"/>
          </a:xfrm>
          <a:prstGeom prst="rect">
            <a:avLst/>
          </a:prstGeom>
        </p:spPr>
      </p:pic>
      <p:pic>
        <p:nvPicPr>
          <p:cNvPr id="11" name="図 10" descr="動物, 爬虫類, モニター, テレビ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DE97DFD1-1D50-3E80-ED2E-5C567C0373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164213"/>
            <a:ext cx="4591332" cy="306088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435</TotalTime>
  <Words>118</Words>
  <Application>Microsoft Office PowerPoint</Application>
  <PresentationFormat>画面に合わせる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HGｺﾞｼｯｸM</vt:lpstr>
      <vt:lpstr>HG丸ｺﾞｼｯｸM-PRO</vt:lpstr>
      <vt:lpstr>ＭＳ Ｐ明朝</vt:lpstr>
      <vt:lpstr>Candara</vt:lpstr>
      <vt:lpstr>Symbol</vt:lpstr>
      <vt:lpstr>ウェーブ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140728統一企画書【PPFACTORY　A4ｸﾘｱﾌｧｲﾙ】</dc:title>
  <dc:creator>古瀬 康弘</dc:creator>
  <cp:lastModifiedBy>宮坂 崇</cp:lastModifiedBy>
  <cp:revision>60</cp:revision>
  <dcterms:created xsi:type="dcterms:W3CDTF">2013-04-02T06:14:51Z</dcterms:created>
  <dcterms:modified xsi:type="dcterms:W3CDTF">2025-12-02T04:05:43Z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140728統一企画書【PPFACTORY　A4ｸﾘｱﾌｧｲﾙ】</vt:lpwstr>
  </property>
  <property fmtid="{D5CDD505-2E9C-101B-9397-08002B2CF9AE}" pid="3" name="SlideDescription">
    <vt:lpwstr/>
  </property>
</Properties>
</file>