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74" autoAdjust="0"/>
    <p:restoredTop sz="94660"/>
  </p:normalViewPr>
  <p:slideViewPr>
    <p:cSldViewPr>
      <p:cViewPr varScale="1">
        <p:scale>
          <a:sx n="91" d="100"/>
          <a:sy n="91" d="100"/>
        </p:scale>
        <p:origin x="112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E4041-EBFE-4871-BE81-E76AF25E6219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443A3-99A9-4148-BB4B-609E3F0CBF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8B70C-D4DB-41DC-93DA-8D2B69055C9A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EEC00-E791-484E-9CFD-DB397AE0A4B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E8647-4B46-4488-B2A0-A56386732AA6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0BBC4-3EB7-4D22-A9B0-F26EA12F1A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B974-8041-462A-96F6-3B70E2923C17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EA28C-FDFA-4589-B006-0AB3A986279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FC330-D7E5-488D-BEA7-D98E22E57831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82DF4-CAD0-45E8-BE11-F5D2CA0C5AC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8F82A-FD7D-43DB-A662-73B2E9A6EFEA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E2FDF-6B71-47C7-95C5-C44AF67ACB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0196B-88CD-4661-85DA-96DAF1429954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35FF-86F6-409A-848A-FDBC0F554C0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79C87-9373-41AD-892B-285EC1B096A2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8709C-0964-454E-A5C3-0CD53CFF41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7DAF0-3B16-48EB-BF44-1A1B885221FF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F559A-C625-49EF-92D8-D0251C21690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8382E-131D-401B-993B-A6F2E027EA89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C7C40-3BB4-4BE7-9846-596E3788320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74" r:id="rId7"/>
    <p:sldLayoutId id="2147483675" r:id="rId8"/>
    <p:sldLayoutId id="2147483676" r:id="rId9"/>
    <p:sldLayoutId id="2147483667" r:id="rId10"/>
    <p:sldLayoutId id="214748367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683568" y="548680"/>
            <a:ext cx="78726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［商品名：仕切り</a:t>
            </a:r>
            <a:r>
              <a:rPr lang="ja-JP" altLang="en-US" sz="2800">
                <a:latin typeface="HG丸ｺﾞｼｯｸM-PRO" pitchFamily="50" charset="-128"/>
                <a:ea typeface="HG丸ｺﾞｼｯｸM-PRO" pitchFamily="50" charset="-128"/>
              </a:rPr>
              <a:t>つきマルチケース（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白</a:t>
            </a:r>
            <a:r>
              <a:rPr lang="en-US" altLang="ja-JP" sz="28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）］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004048" y="1268760"/>
            <a:ext cx="3919215" cy="153888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①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2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種類の異なる製品を分けて保存可能</a:t>
            </a:r>
            <a:b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</a:b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（使用中のマスク・新品のマスクも入ります）</a:t>
            </a:r>
            <a:endParaRPr lang="en-US" altLang="ja-JP" sz="14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②機械での自動貼りで大量生産可能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③白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で透けづらいのでプライバーシー書類も安心保管可能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5220072" y="2819642"/>
            <a:ext cx="3522663" cy="13234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当社メリット：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発色が良く・透けづらい</a:t>
            </a:r>
            <a:r>
              <a:rPr lang="en-US" altLang="ja-JP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「スーパースノー」採用。</a:t>
            </a:r>
            <a:endParaRPr lang="en-US" altLang="ja-JP" sz="1600" b="1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自動生産で仕切りつきタイプが大量・短納期に対応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5220072" y="4210153"/>
            <a:ext cx="3699974" cy="12003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ｻｲｽﾞ：</a:t>
            </a:r>
            <a:r>
              <a:rPr lang="pl-PL" altLang="ja-JP" sz="1200" dirty="0">
                <a:latin typeface="ＭＳ Ｐ明朝" charset="-128"/>
                <a:ea typeface="ＭＳ Ｐ明朝" charset="-128"/>
              </a:rPr>
              <a:t> 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Ｗ２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05×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Ｈ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110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＋ﾌﾗｯﾌﾟ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66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㎜</a:t>
            </a:r>
            <a:endParaRPr lang="en-US" altLang="ja-JP" sz="1200" dirty="0">
              <a:latin typeface="ＭＳ Ｐ明朝" charset="-128"/>
              <a:ea typeface="ＭＳ Ｐ明朝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素材：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（ﾎﾟﾘﾌﾟﾛﾋﾟﾚﾝ）白　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0.2㎜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厚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印刷：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UV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ｵﾌｾｯﾄ印刷　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 4C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＋ニス／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0C</a:t>
            </a:r>
            <a:endParaRPr lang="ja-JP" altLang="en-US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梱包：適量ﾀﾞﾝﾎﾞｰﾙ梱包</a:t>
            </a: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（ﾌﾗｯﾌﾟ折らない仕様）</a:t>
            </a:r>
            <a:endParaRPr lang="en-US" altLang="ja-JP" sz="105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>
                <a:latin typeface="HG丸ｺﾞｼｯｸM-PRO" pitchFamily="50" charset="-128"/>
                <a:ea typeface="HG丸ｺﾞｼｯｸM-PRO" pitchFamily="50" charset="-128"/>
              </a:rPr>
              <a:t>製作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日数：校了後　約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10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日間（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10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万部）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生産地：日本　埼玉県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027316" y="1984786"/>
            <a:ext cx="33843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002060"/>
                </a:solidFill>
              </a:rPr>
              <a:t>フラップ有の封筒型　仕切りつきマルチファイルも</a:t>
            </a:r>
            <a:r>
              <a:rPr kumimoji="1" lang="ja-JP" altLang="en-US" b="1" dirty="0">
                <a:solidFill>
                  <a:srgbClr val="FF0000"/>
                </a:solidFill>
              </a:rPr>
              <a:t>自動生産可能</a:t>
            </a:r>
            <a:r>
              <a:rPr kumimoji="1" lang="en-US" altLang="ja-JP" b="1" dirty="0">
                <a:solidFill>
                  <a:srgbClr val="002060"/>
                </a:solidFill>
              </a:rPr>
              <a:t>!!</a:t>
            </a:r>
          </a:p>
          <a:p>
            <a:endParaRPr kumimoji="1" lang="ja-JP" altLang="en-US" dirty="0">
              <a:solidFill>
                <a:srgbClr val="002060"/>
              </a:solidFill>
            </a:endParaRPr>
          </a:p>
        </p:txBody>
      </p:sp>
      <p:pic>
        <p:nvPicPr>
          <p:cNvPr id="4" name="図 3" descr="名刺, テキスト が含まれている画像&#10;&#10;自動的に生成された説明">
            <a:extLst>
              <a:ext uri="{FF2B5EF4-FFF2-40B4-BE49-F238E27FC236}">
                <a16:creationId xmlns:a16="http://schemas.microsoft.com/office/drawing/2014/main" id="{91C2F40E-DDCB-4C22-BD2F-275A9E172F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841663"/>
            <a:ext cx="4183306" cy="2784513"/>
          </a:xfrm>
          <a:prstGeom prst="rect">
            <a:avLst/>
          </a:prstGeom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34E4387A-6729-7F91-04A3-489C4BD692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6111429"/>
            <a:ext cx="4923143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埼玉県さいたま市中央区本町西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pic>
        <p:nvPicPr>
          <p:cNvPr id="5" name="図 4" descr="暗い, コンピュータ, 座る, ノートパソ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6FF1CE1B-2F27-7C6E-495A-6C27DE0F14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1359"/>
            <a:ext cx="2817338" cy="36053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497</TotalTime>
  <Words>163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Ｐ明朝</vt:lpstr>
      <vt:lpstr>Arial</vt:lpstr>
      <vt:lpstr>Candara</vt:lpstr>
      <vt:lpstr>Symbol</vt:lpstr>
      <vt:lpstr>ウェーブ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商材紹介</dc:title>
  <dc:creator>古瀬 康弘</dc:creator>
  <cp:lastModifiedBy>宮坂 崇</cp:lastModifiedBy>
  <cp:revision>68</cp:revision>
  <cp:lastPrinted>2019-05-15T02:28:26Z</cp:lastPrinted>
  <dcterms:created xsi:type="dcterms:W3CDTF">2013-04-02T06:14:51Z</dcterms:created>
  <dcterms:modified xsi:type="dcterms:W3CDTF">2025-12-02T05:08:45Z</dcterms:modified>
</cp:coreProperties>
</file>