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64652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A3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クリアファイル　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310×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430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梱包：適量ﾀﾞﾝﾎﾞｰﾙ梱包</a:t>
            </a:r>
            <a:endParaRPr lang="en-US" altLang="ja-JP" sz="120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製作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364088" y="2932392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この商品のメリット：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大量ロットの際に効率的な大きさの素材を生産可能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大型の機械を駆使して他品種にも対応可能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644008" y="1196752"/>
            <a:ext cx="4242743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①大型の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A3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書類が収納可能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圧巻のビジュアル訴求能力</a:t>
            </a:r>
            <a:endParaRPr lang="en-US" altLang="ja-JP" sz="16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③応援グッツとしても活躍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46" y="2479573"/>
            <a:ext cx="4790100" cy="3194997"/>
          </a:xfrm>
          <a:prstGeom prst="rect">
            <a:avLst/>
          </a:prstGeom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63F91C4B-0651-FFB0-80AD-60F55BD12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4" name="図 3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5BEA59E3-F234-3D65-A0B7-DBDDF28763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451</TotalTime>
  <Words>123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dc:description/>
  <cp:lastModifiedBy>宮坂 崇</cp:lastModifiedBy>
  <cp:revision>54</cp:revision>
  <cp:lastPrinted>2017-07-01T04:17:37Z</cp:lastPrinted>
  <dcterms:created xsi:type="dcterms:W3CDTF">2013-04-02T06:14:51Z</dcterms:created>
  <dcterms:modified xsi:type="dcterms:W3CDTF">2025-12-02T06:40:57Z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