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1" d="100"/>
          <a:sy n="91" d="100"/>
        </p:scale>
        <p:origin x="9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EF5FD-F296-4DE0-89F7-45A383F07A0C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1A912-ABEC-41BB-AB9C-E6B20274F2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2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F584865-C10C-4380-87C2-35490C73291B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AE05A3E-8C61-4082-B0D3-1480B789F2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.ohmori.TNK\Desktop\miniA5 BAG I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2636912"/>
            <a:ext cx="2683168" cy="2197373"/>
          </a:xfrm>
          <a:prstGeom prst="rect">
            <a:avLst/>
          </a:prstGeom>
          <a:noFill/>
        </p:spPr>
      </p:pic>
      <p:pic>
        <p:nvPicPr>
          <p:cNvPr id="3074" name="Picture 2" descr="C:\Users\a.ohmori.TNK\Desktop\A5\IMG_640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4077072"/>
            <a:ext cx="2636291" cy="1892344"/>
          </a:xfrm>
          <a:prstGeom prst="rect">
            <a:avLst/>
          </a:prstGeom>
          <a:noFill/>
        </p:spPr>
      </p:pic>
      <p:sp>
        <p:nvSpPr>
          <p:cNvPr id="14337" name="Text Box 2"/>
          <p:cNvSpPr txBox="1">
            <a:spLocks noChangeArrowheads="1"/>
          </p:cNvSpPr>
          <p:nvPr/>
        </p:nvSpPr>
        <p:spPr bwMode="auto">
          <a:xfrm>
            <a:off x="683568" y="548680"/>
            <a:ext cx="648927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［商品名：　</a:t>
            </a:r>
            <a:r>
              <a:rPr lang="en-US" altLang="ja-JP" sz="2800" dirty="0">
                <a:latin typeface="HG丸ｺﾞｼｯｸM-PRO" pitchFamily="50" charset="-128"/>
                <a:ea typeface="HG丸ｺﾞｼｯｸM-PRO" pitchFamily="50" charset="-128"/>
              </a:rPr>
              <a:t>A5</a:t>
            </a:r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クリアファイル　　］</a:t>
            </a:r>
          </a:p>
        </p:txBody>
      </p:sp>
      <p:cxnSp>
        <p:nvCxnSpPr>
          <p:cNvPr id="8" name="直線コネクタ 7"/>
          <p:cNvCxnSpPr/>
          <p:nvPr/>
        </p:nvCxnSpPr>
        <p:spPr>
          <a:xfrm>
            <a:off x="468313" y="6021388"/>
            <a:ext cx="82073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5364088" y="4365104"/>
            <a:ext cx="3522663" cy="120032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ｻｲｽﾞ：</a:t>
            </a:r>
            <a:r>
              <a:rPr lang="pl-PL" altLang="ja-JP" sz="1200" dirty="0">
                <a:latin typeface="ＭＳ Ｐ明朝" charset="-128"/>
                <a:ea typeface="ＭＳ Ｐ明朝" charset="-128"/>
              </a:rPr>
              <a:t> 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Ｗ１５５</a:t>
            </a:r>
            <a:r>
              <a:rPr lang="en-US" altLang="ja-JP" sz="1200" dirty="0">
                <a:latin typeface="ＭＳ Ｐ明朝" charset="-128"/>
                <a:ea typeface="ＭＳ Ｐ明朝" charset="-128"/>
              </a:rPr>
              <a:t>×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Ｈ２２０㎜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素材：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（ﾎﾟﾘﾌﾟﾛﾋﾟﾚﾝ）半透明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0.2㎜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厚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印刷：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UV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ｵﾌｾｯﾄ印刷　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0C/4C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＋白＋ニス</a:t>
            </a:r>
          </a:p>
          <a:p>
            <a:r>
              <a:rPr lang="ja-JP" altLang="en-US" sz="1200">
                <a:latin typeface="HG丸ｺﾞｼｯｸM-PRO" pitchFamily="50" charset="-128"/>
                <a:ea typeface="HG丸ｺﾞｼｯｸM-PRO" pitchFamily="50" charset="-128"/>
              </a:rPr>
              <a:t>梱包：</a:t>
            </a:r>
            <a:r>
              <a:rPr lang="ja-JP" altLang="en-US" sz="120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適量</a:t>
            </a:r>
            <a:r>
              <a:rPr lang="ja-JP" altLang="ja-JP" sz="120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ﾀﾞﾝﾎﾞｰﾙ梱包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製作日数：校了後　約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０日間（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万部）</a:t>
            </a: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生産地：日本　埼玉県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5292080" y="3068960"/>
            <a:ext cx="3522663" cy="132343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この商品のメリット：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en-US" altLang="ja-JP" sz="1600" dirty="0">
                <a:latin typeface="HG丸ｺﾞｼｯｸM-PRO" pitchFamily="50" charset="-128"/>
                <a:ea typeface="HG丸ｺﾞｼｯｸM-PRO" pitchFamily="50" charset="-128"/>
              </a:rPr>
              <a:t>A5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サイズが完全自動生産が可能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大量ロット・短納期対応可能</a:t>
            </a:r>
            <a:br>
              <a:rPr lang="en-US" altLang="ja-JP" sz="1600" dirty="0">
                <a:latin typeface="HG丸ｺﾞｼｯｸM-PRO" pitchFamily="50" charset="-128"/>
                <a:ea typeface="HG丸ｺﾞｼｯｸM-PRO" pitchFamily="50" charset="-128"/>
              </a:rPr>
            </a:b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通常の半透明だけでなく、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高透明や白</a:t>
            </a:r>
            <a:r>
              <a:rPr lang="en-US" altLang="ja-JP" sz="1600" dirty="0"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・再生</a:t>
            </a:r>
            <a:r>
              <a:rPr lang="en-US" altLang="ja-JP" sz="1600" dirty="0"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も対応可能</a:t>
            </a: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4644008" y="1196752"/>
            <a:ext cx="4242743" cy="132343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商品特徴：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①女性が扱いやすい大きさのファイル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②バックから出し入しやすく、手帳にもピッタリサイズ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③書籍にもピッタリサイズ</a:t>
            </a:r>
          </a:p>
        </p:txBody>
      </p:sp>
      <p:pic>
        <p:nvPicPr>
          <p:cNvPr id="1026" name="Picture 2" descr="C:\Users\a.ohmori.TNK\Pictures\140722_JPEG_w1200px\A4ﾉｰﾏﾙｸﾘｱﾌｧｲﾙ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1340768"/>
            <a:ext cx="2286921" cy="2880320"/>
          </a:xfrm>
          <a:prstGeom prst="rect">
            <a:avLst/>
          </a:prstGeom>
          <a:noFill/>
        </p:spPr>
      </p:pic>
      <p:sp>
        <p:nvSpPr>
          <p:cNvPr id="2" name="Text Box 5">
            <a:extLst>
              <a:ext uri="{FF2B5EF4-FFF2-40B4-BE49-F238E27FC236}">
                <a16:creationId xmlns:a16="http://schemas.microsoft.com/office/drawing/2014/main" id="{F41A97BF-F3DF-6641-0B01-EB04515149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3928" y="6111429"/>
            <a:ext cx="4923143" cy="52322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〒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338-0004</a:t>
            </a:r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埼玉県さいたま市中央区本町西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4-16-15</a:t>
            </a:r>
          </a:p>
          <a:p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048-853-5221</a:t>
            </a:r>
          </a:p>
        </p:txBody>
      </p:sp>
      <p:pic>
        <p:nvPicPr>
          <p:cNvPr id="3" name="図 2" descr="暗い, コンピュータ, 座る, ノートパソコン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88825537-118A-842D-A66C-0D6857928F4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6201359"/>
            <a:ext cx="2817338" cy="360537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ウェーブ">
  <a:themeElements>
    <a:clrScheme name="ウェーブ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ウェーブ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ェーブ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394</TotalTime>
  <Words>128</Words>
  <Application>Microsoft Office PowerPoint</Application>
  <PresentationFormat>画面に合わせる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ＭＳ Ｐ明朝</vt:lpstr>
      <vt:lpstr>Candara</vt:lpstr>
      <vt:lpstr>Symbol</vt:lpstr>
      <vt:lpstr>ウェーブ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140728統一企画書【PPFACTORY　A4ｸﾘｱﾌｧｲﾙ】</dc:title>
  <dc:creator>古瀬 康弘</dc:creator>
  <dc:description/>
  <cp:lastModifiedBy>宮坂 崇</cp:lastModifiedBy>
  <cp:revision>52</cp:revision>
  <dcterms:created xsi:type="dcterms:W3CDTF">2013-04-02T06:14:51Z</dcterms:created>
  <dcterms:modified xsi:type="dcterms:W3CDTF">2025-12-02T06:43:15Z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140728統一企画書【PPFACTORY　A4ｸﾘｱﾌｧｲﾙ】</vt:lpwstr>
  </property>
  <property fmtid="{D5CDD505-2E9C-101B-9397-08002B2CF9AE}" pid="3" name="SlideDescription">
    <vt:lpwstr/>
  </property>
</Properties>
</file>