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9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683568" y="548680"/>
            <a:ext cx="65822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［商品名：　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A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６クリアファイル　　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5364088" y="4365104"/>
            <a:ext cx="3522663" cy="12003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Ｗ１１０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×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Ｈ１５３㎜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（ﾎﾟﾘﾌﾟﾛﾋﾟﾚﾝ）半透明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0.2㎜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0C/4C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＋白＋ニス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梱包</a:t>
            </a:r>
            <a:r>
              <a:rPr lang="ja-JP" altLang="en-US" sz="1200">
                <a:latin typeface="HG丸ｺﾞｼｯｸM-PRO" pitchFamily="50" charset="-128"/>
                <a:ea typeface="HG丸ｺﾞｼｯｸM-PRO" pitchFamily="50" charset="-128"/>
              </a:rPr>
              <a:t>：適量ﾀﾞﾝﾎﾞｰﾙ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梱包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製作日数：校了後　約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０日間（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5364088" y="3212976"/>
            <a:ext cx="3522663" cy="83099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この商品のメリット：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A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６サイズが完全自動生産が可能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大量ロット・短納期対応可能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4644008" y="1196752"/>
            <a:ext cx="4242743" cy="107721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①小さい商品へのベタ付け展開が可能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②コレクション要素が高いです。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③薄くて・軽量　多品種制作可能です</a:t>
            </a:r>
          </a:p>
        </p:txBody>
      </p:sp>
      <p:pic>
        <p:nvPicPr>
          <p:cNvPr id="1028" name="Picture 4" descr="C:\Users\a.ohmori.TNK\Google ドライブ\140722_JPEG_w1200px\IMG_635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3884769"/>
            <a:ext cx="2924324" cy="1948510"/>
          </a:xfrm>
          <a:prstGeom prst="rect">
            <a:avLst/>
          </a:prstGeom>
          <a:noFill/>
        </p:spPr>
      </p:pic>
      <p:pic>
        <p:nvPicPr>
          <p:cNvPr id="1026" name="Picture 2" descr="C:\Users\a.ohmori.TNK\Pictures\140722_JPEG_w1200px\A4ﾉｰﾏﾙｸﾘｱﾌｧｲﾙ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340768"/>
            <a:ext cx="2344094" cy="2952328"/>
          </a:xfrm>
          <a:prstGeom prst="rect">
            <a:avLst/>
          </a:prstGeom>
          <a:noFill/>
        </p:spPr>
      </p:pic>
      <p:pic>
        <p:nvPicPr>
          <p:cNvPr id="1030" name="Picture 6" descr="C:\Users\a.ohmori.TNK\Desktop\miniA6 領収書　入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4365104"/>
            <a:ext cx="1440160" cy="1659245"/>
          </a:xfrm>
          <a:prstGeom prst="rect">
            <a:avLst/>
          </a:prstGeom>
          <a:noFill/>
        </p:spPr>
      </p:pic>
      <p:pic>
        <p:nvPicPr>
          <p:cNvPr id="1034" name="Picture 10" descr="C:\Users\a.ohmori.TNK\Desktop\A63D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15816" y="2492896"/>
            <a:ext cx="2304256" cy="1668262"/>
          </a:xfrm>
          <a:prstGeom prst="rect">
            <a:avLst/>
          </a:prstGeom>
          <a:noFill/>
        </p:spPr>
      </p:pic>
      <p:sp>
        <p:nvSpPr>
          <p:cNvPr id="2" name="Text Box 5">
            <a:extLst>
              <a:ext uri="{FF2B5EF4-FFF2-40B4-BE49-F238E27FC236}">
                <a16:creationId xmlns:a16="http://schemas.microsoft.com/office/drawing/2014/main" id="{6EBBA967-015D-9109-94CE-57853EE8A3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3" name="図 2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F146D1FC-62C7-484A-BFD9-95B5E58BD32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393</TotalTime>
  <Words>114</Words>
  <Application>Microsoft Office PowerPoint</Application>
  <PresentationFormat>画面に合わせる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ＭＳ Ｐ明朝</vt:lpstr>
      <vt:lpstr>Candara</vt:lpstr>
      <vt:lpstr>Symbol</vt:lpstr>
      <vt:lpstr>ウェーブ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140728統一企画書【PPFACTORY　A4ｸﾘｱﾌｧｲﾙ】</dc:title>
  <dc:creator>古瀬 康弘</dc:creator>
  <dc:description/>
  <cp:lastModifiedBy>宮坂 崇</cp:lastModifiedBy>
  <cp:revision>52</cp:revision>
  <dcterms:created xsi:type="dcterms:W3CDTF">2013-04-02T06:14:51Z</dcterms:created>
  <dcterms:modified xsi:type="dcterms:W3CDTF">2025-12-02T06:45:11Z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140728統一企画書【PPFACTORY　A4ｸﾘｱﾌｧｲﾙ】</vt:lpwstr>
  </property>
  <property fmtid="{D5CDD505-2E9C-101B-9397-08002B2CF9AE}" pid="3" name="SlideDescription">
    <vt:lpwstr/>
  </property>
</Properties>
</file>