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96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EF5FD-F296-4DE0-89F7-45A383F07A0C}" type="datetimeFigureOut">
              <a:rPr lang="ja-JP" altLang="en-US"/>
              <a:pPr>
                <a:defRPr/>
              </a:pPr>
              <a:t>2025/12/2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1A912-ABEC-41BB-AB9C-E6B20274F27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F584865-C10C-4380-87C2-35490C73291B}" type="datetimeFigureOut">
              <a:rPr lang="ja-JP" altLang="en-US"/>
              <a:pPr>
                <a:defRPr/>
              </a:pPr>
              <a:t>2025/12/2</a:t>
            </a:fld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AE05A3E-8C61-4082-B0D3-1480B789F2B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rgbClr val="FFFFFF"/>
          </a:solidFill>
          <a:latin typeface="Candara" pitchFamily="34" charset="0"/>
          <a:ea typeface="HGP明朝E" pitchFamily="18" charset="-128"/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2"/>
          <p:cNvSpPr txBox="1">
            <a:spLocks noChangeArrowheads="1"/>
          </p:cNvSpPr>
          <p:nvPr/>
        </p:nvSpPr>
        <p:spPr bwMode="auto">
          <a:xfrm>
            <a:off x="683569" y="548680"/>
            <a:ext cx="79921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itchFamily="50" charset="-128"/>
                <a:ea typeface="HG丸ｺﾞｼｯｸM-PRO" pitchFamily="50" charset="-128"/>
              </a:rPr>
              <a:t>［商品名：マルチケース（封筒タイプ）　］</a:t>
            </a:r>
          </a:p>
        </p:txBody>
      </p:sp>
      <p:cxnSp>
        <p:nvCxnSpPr>
          <p:cNvPr id="8" name="直線コネクタ 7"/>
          <p:cNvCxnSpPr/>
          <p:nvPr/>
        </p:nvCxnSpPr>
        <p:spPr>
          <a:xfrm>
            <a:off x="468313" y="6021388"/>
            <a:ext cx="8207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5364088" y="4365104"/>
            <a:ext cx="3522663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ｻｲｽﾞ：</a:t>
            </a:r>
            <a:r>
              <a:rPr lang="pl-PL" altLang="ja-JP" sz="1200" dirty="0">
                <a:latin typeface="ＭＳ Ｐ明朝" charset="-128"/>
                <a:ea typeface="ＭＳ Ｐ明朝" charset="-128"/>
              </a:rPr>
              <a:t> </a:t>
            </a:r>
            <a:r>
              <a:rPr lang="ja-JP" altLang="en-US" sz="1200" dirty="0">
                <a:latin typeface="ＭＳ Ｐ明朝" charset="-128"/>
                <a:ea typeface="ＭＳ Ｐ明朝" charset="-128"/>
              </a:rPr>
              <a:t>Ｗ</a:t>
            </a:r>
            <a:r>
              <a:rPr lang="en-US" altLang="ja-JP" sz="1200" dirty="0">
                <a:latin typeface="ＭＳ Ｐ明朝" charset="-128"/>
                <a:ea typeface="ＭＳ Ｐ明朝" charset="-128"/>
              </a:rPr>
              <a:t>205×</a:t>
            </a:r>
            <a:r>
              <a:rPr lang="ja-JP" altLang="en-US" sz="1200" dirty="0">
                <a:latin typeface="ＭＳ Ｐ明朝" charset="-128"/>
                <a:ea typeface="ＭＳ Ｐ明朝" charset="-128"/>
              </a:rPr>
              <a:t>Ｈ</a:t>
            </a:r>
            <a:r>
              <a:rPr lang="en-US" altLang="ja-JP" sz="1200" dirty="0">
                <a:latin typeface="ＭＳ Ｐ明朝" charset="-128"/>
                <a:ea typeface="ＭＳ Ｐ明朝" charset="-128"/>
              </a:rPr>
              <a:t>120</a:t>
            </a:r>
            <a:r>
              <a:rPr lang="ja-JP" altLang="en-US" sz="1200" dirty="0">
                <a:latin typeface="ＭＳ Ｐ明朝" charset="-128"/>
                <a:ea typeface="ＭＳ Ｐ明朝" charset="-128"/>
              </a:rPr>
              <a:t>㎜</a:t>
            </a:r>
            <a:r>
              <a:rPr lang="en-US" altLang="ja-JP" sz="1200" dirty="0">
                <a:latin typeface="ＭＳ Ｐ明朝" charset="-128"/>
                <a:ea typeface="ＭＳ Ｐ明朝" charset="-128"/>
              </a:rPr>
              <a:t>×</a:t>
            </a:r>
            <a:r>
              <a:rPr lang="ja-JP" altLang="en-US" sz="1200" dirty="0">
                <a:latin typeface="ＭＳ Ｐ明朝" charset="-128"/>
                <a:ea typeface="ＭＳ Ｐ明朝" charset="-128"/>
              </a:rPr>
              <a:t>ﾌﾗｯﾌﾟ</a:t>
            </a:r>
            <a:r>
              <a:rPr lang="en-US" altLang="ja-JP" sz="1200" dirty="0">
                <a:latin typeface="ＭＳ Ｐ明朝" charset="-128"/>
                <a:ea typeface="ＭＳ Ｐ明朝" charset="-128"/>
              </a:rPr>
              <a:t>70</a:t>
            </a:r>
            <a:r>
              <a:rPr lang="ja-JP" altLang="en-US" sz="1200" dirty="0">
                <a:latin typeface="ＭＳ Ｐ明朝" charset="-128"/>
                <a:ea typeface="ＭＳ Ｐ明朝" charset="-128"/>
              </a:rPr>
              <a:t>㎜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素材：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（ﾎﾟﾘﾌﾟﾛﾋﾟﾚﾝ）半透明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0.2㎜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厚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印刷：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UV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ｵﾌｾｯﾄ印刷　白＋４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C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＋ニス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/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０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C</a:t>
            </a:r>
            <a:endParaRPr lang="ja-JP" altLang="en-US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梱包：適量ﾀﾞﾝﾎﾞｰﾙ梱包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製作日数：校了後　約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０日間（</a:t>
            </a:r>
            <a:r>
              <a:rPr lang="en-US" altLang="ja-JP" sz="1200" dirty="0"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万部）</a:t>
            </a:r>
          </a:p>
          <a:p>
            <a:r>
              <a:rPr lang="ja-JP" altLang="en-US" sz="1200" dirty="0">
                <a:latin typeface="HG丸ｺﾞｼｯｸM-PRO" pitchFamily="50" charset="-128"/>
                <a:ea typeface="HG丸ｺﾞｼｯｸM-PRO" pitchFamily="50" charset="-128"/>
              </a:rPr>
              <a:t>生産地：日本　埼玉県</a:t>
            </a:r>
            <a:endParaRPr lang="en-US" altLang="ja-JP" sz="12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92080" y="2924944"/>
            <a:ext cx="3522663" cy="132343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この商品のメリット：</a:t>
            </a:r>
            <a:b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自動生産で大量・短納期対応可能</a:t>
            </a:r>
            <a:b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再生７０％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でも抗菌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でも作成が可能です。</a:t>
            </a:r>
            <a:b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</a:b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114064" y="1196752"/>
            <a:ext cx="4772688" cy="83099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商品特徴：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①フラップ付の封筒タイプで汎用性が高いです。</a:t>
            </a:r>
            <a:endParaRPr lang="en-US" altLang="ja-JP" sz="16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②紙ではなく</a:t>
            </a:r>
            <a:r>
              <a:rPr lang="en-US" altLang="ja-JP" sz="1600" dirty="0">
                <a:latin typeface="HG丸ｺﾞｼｯｸM-PRO" pitchFamily="50" charset="-128"/>
                <a:ea typeface="HG丸ｺﾞｼｯｸM-PRO" pitchFamily="50" charset="-128"/>
              </a:rPr>
              <a:t>PP</a:t>
            </a:r>
            <a:r>
              <a:rPr lang="ja-JP" altLang="en-US" sz="1600" dirty="0">
                <a:latin typeface="HG丸ｺﾞｼｯｸM-PRO" pitchFamily="50" charset="-128"/>
                <a:ea typeface="HG丸ｺﾞｼｯｸM-PRO" pitchFamily="50" charset="-128"/>
              </a:rPr>
              <a:t>なので何度でも再利用可能です。</a:t>
            </a:r>
          </a:p>
        </p:txBody>
      </p:sp>
      <p:pic>
        <p:nvPicPr>
          <p:cNvPr id="5" name="図 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3155D5F2-4E3B-1376-5402-3792CE492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4157"/>
            <a:ext cx="3138977" cy="3016186"/>
          </a:xfrm>
          <a:prstGeom prst="rect">
            <a:avLst/>
          </a:prstGeom>
        </p:spPr>
      </p:pic>
      <p:pic>
        <p:nvPicPr>
          <p:cNvPr id="10" name="図 9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BE729F1B-35EC-D3BA-37E6-0916080BE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08" y="2809470"/>
            <a:ext cx="4390772" cy="3752426"/>
          </a:xfrm>
          <a:prstGeom prst="rect">
            <a:avLst/>
          </a:prstGeom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92CC640C-7EF5-C8D6-7C58-CDF43228F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6111429"/>
            <a:ext cx="4923143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〒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338-0004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埼玉県さいたま市中央区本町西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4-16-15</a:t>
            </a:r>
          </a:p>
          <a:p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048-853-5221</a:t>
            </a:r>
          </a:p>
        </p:txBody>
      </p:sp>
      <p:pic>
        <p:nvPicPr>
          <p:cNvPr id="12" name="図 11" descr="暗い, コンピュータ, 座る, ノートパソコン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18B1E8F-4459-4C98-CB23-DCFEAA666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1359"/>
            <a:ext cx="2817338" cy="36053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ウェーブ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ウェーブ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ウェーブ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526</TotalTime>
  <Words>132</Words>
  <Application>Microsoft Office PowerPoint</Application>
  <PresentationFormat>画面に合わせる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ＭＳ Ｐ明朝</vt:lpstr>
      <vt:lpstr>Candara</vt:lpstr>
      <vt:lpstr>Symbol</vt:lpstr>
      <vt:lpstr>ウェーブ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140728統一企画書【PPFACTORY　A4ｸﾘｱﾌｧｲﾙ】</dc:title>
  <dc:creator>古瀬 康弘</dc:creator>
  <dc:description/>
  <cp:lastModifiedBy>宮坂 崇</cp:lastModifiedBy>
  <cp:revision>66</cp:revision>
  <cp:lastPrinted>2018-08-01T09:25:21Z</cp:lastPrinted>
  <dcterms:created xsi:type="dcterms:W3CDTF">2013-04-02T06:14:51Z</dcterms:created>
  <dcterms:modified xsi:type="dcterms:W3CDTF">2025-12-02T05:38:40Z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140728統一企画書【PPFACTORY　A4ｸﾘｱﾌｧｲﾙ】</vt:lpwstr>
  </property>
  <property fmtid="{D5CDD505-2E9C-101B-9397-08002B2CF9AE}" pid="3" name="SlideDescription">
    <vt:lpwstr/>
  </property>
</Properties>
</file>