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964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モニター画面に映る文字&#10;&#10;AI 生成コンテンツは誤りを含む可能性があります。">
            <a:extLst>
              <a:ext uri="{FF2B5EF4-FFF2-40B4-BE49-F238E27FC236}">
                <a16:creationId xmlns:a16="http://schemas.microsoft.com/office/drawing/2014/main" id="{2EEC3222-ED20-28D4-032C-9039B0D0BA2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38502" y="1604657"/>
            <a:ext cx="3868951" cy="5803427"/>
          </a:xfrm>
          <a:prstGeom prst="rect">
            <a:avLst/>
          </a:prstGeom>
        </p:spPr>
      </p:pic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282804" y="548680"/>
            <a:ext cx="85898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［ 商品名：</a:t>
            </a:r>
            <a:r>
              <a:rPr lang="ja-JP" altLang="en-US" sz="3200" dirty="0">
                <a:latin typeface="HG丸ｺﾞｼｯｸM-PRO" pitchFamily="50" charset="-128"/>
                <a:ea typeface="HG丸ｺﾞｼｯｸM-PRO" pitchFamily="50" charset="-128"/>
              </a:rPr>
              <a:t>マルチケース</a:t>
            </a:r>
            <a:r>
              <a:rPr lang="ja-JP" altLang="en-US" sz="2400" dirty="0">
                <a:latin typeface="HG丸ｺﾞｼｯｸM-PRO" pitchFamily="50" charset="-128"/>
                <a:ea typeface="HG丸ｺﾞｼｯｸM-PRO" pitchFamily="50" charset="-128"/>
              </a:rPr>
              <a:t>（クリアファイルタイプ）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5040948" y="4366530"/>
            <a:ext cx="3522663" cy="12003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ｻｲｽﾞ：</a:t>
            </a:r>
            <a:r>
              <a:rPr lang="pl-PL" altLang="ja-JP" sz="1200" dirty="0">
                <a:latin typeface="ＭＳ Ｐ明朝" charset="-128"/>
                <a:ea typeface="ＭＳ Ｐ明朝" charset="-128"/>
              </a:rPr>
              <a:t> 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Ｗ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210×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Ｈ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120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㎜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素材：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（ﾎﾟﾘﾌﾟﾛﾋﾟﾚﾝ）半透明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0.2㎜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厚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印刷：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UV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ｵﾌｾｯﾄ印刷　白＋４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C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＋ﾆｽ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/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０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C</a:t>
            </a:r>
            <a:endParaRPr lang="ja-JP" altLang="en-US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梱包：適量ﾀﾞﾝﾎﾞｰﾙ梱包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製作日数：校了後　約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０日間（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万部）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生産地：日本　埼玉県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5005449" y="2696049"/>
            <a:ext cx="4530775" cy="107721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①マスク・ハガキ・各種チケットが入る、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ちょっと大きめサイズ♪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②カチッと留める安心仕様</a:t>
            </a:r>
          </a:p>
        </p:txBody>
      </p:sp>
      <p:pic>
        <p:nvPicPr>
          <p:cNvPr id="13" name="図 12" descr="PPF 仕様書用 抗菌チケットファイル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56300" y="1392181"/>
            <a:ext cx="2293236" cy="1476000"/>
          </a:xfrm>
          <a:prstGeom prst="ellipse">
            <a:avLst/>
          </a:prstGeom>
          <a:ln w="12700" cap="rnd">
            <a:solidFill>
              <a:schemeClr val="tx1">
                <a:lumMod val="95000"/>
                <a:lumOff val="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4" name="円形吹き出し 23"/>
          <p:cNvSpPr/>
          <p:nvPr/>
        </p:nvSpPr>
        <p:spPr>
          <a:xfrm>
            <a:off x="2917288" y="1511280"/>
            <a:ext cx="956603" cy="478301"/>
          </a:xfrm>
          <a:prstGeom prst="wedgeEllipseCallout">
            <a:avLst>
              <a:gd name="adj1" fmla="val -78838"/>
              <a:gd name="adj2" fmla="val 53820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022235" y="1593469"/>
            <a:ext cx="9284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HGPｺﾞｼｯｸM" pitchFamily="50" charset="-128"/>
                <a:ea typeface="HGPｺﾞｼｯｸM" pitchFamily="50" charset="-128"/>
              </a:rPr>
              <a:t>カチッ♪</a:t>
            </a:r>
          </a:p>
        </p:txBody>
      </p:sp>
      <p:sp>
        <p:nvSpPr>
          <p:cNvPr id="7" name="円弧 6">
            <a:extLst>
              <a:ext uri="{FF2B5EF4-FFF2-40B4-BE49-F238E27FC236}">
                <a16:creationId xmlns:a16="http://schemas.microsoft.com/office/drawing/2014/main" id="{7132ED0A-733F-4A21-B32A-C50788E6A96D}"/>
              </a:ext>
            </a:extLst>
          </p:cNvPr>
          <p:cNvSpPr/>
          <p:nvPr/>
        </p:nvSpPr>
        <p:spPr>
          <a:xfrm rot="14580000">
            <a:off x="1208895" y="1867496"/>
            <a:ext cx="1435687" cy="2016362"/>
          </a:xfrm>
          <a:prstGeom prst="arc">
            <a:avLst>
              <a:gd name="adj1" fmla="val 15735493"/>
              <a:gd name="adj2" fmla="val 657585"/>
            </a:avLst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二等辺三角形 8">
            <a:extLst>
              <a:ext uri="{FF2B5EF4-FFF2-40B4-BE49-F238E27FC236}">
                <a16:creationId xmlns:a16="http://schemas.microsoft.com/office/drawing/2014/main" id="{E93ACAE7-65D9-44D7-915D-5A465A37CD26}"/>
              </a:ext>
            </a:extLst>
          </p:cNvPr>
          <p:cNvSpPr/>
          <p:nvPr/>
        </p:nvSpPr>
        <p:spPr>
          <a:xfrm rot="4335457">
            <a:off x="1649402" y="1985040"/>
            <a:ext cx="372131" cy="290286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CBB89A4C-9985-9B09-2405-2FC4069B1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6111429"/>
            <a:ext cx="4923143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埼玉県さいたま市中央区本町西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pic>
        <p:nvPicPr>
          <p:cNvPr id="10" name="図 9" descr="暗い, コンピュータ, 座る, ノートパソ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12F1CF85-7591-A68B-AFBF-536A7F37B14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1359"/>
            <a:ext cx="2817338" cy="36053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508</TotalTime>
  <Words>97</Words>
  <Application>Microsoft Office PowerPoint</Application>
  <PresentationFormat>画面に合わせる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HGPｺﾞｼｯｸM</vt:lpstr>
      <vt:lpstr>HG丸ｺﾞｼｯｸM-PRO</vt:lpstr>
      <vt:lpstr>ＭＳ Ｐ明朝</vt:lpstr>
      <vt:lpstr>Candara</vt:lpstr>
      <vt:lpstr>Symbol</vt:lpstr>
      <vt:lpstr>ウェーブ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140728統一企画書【PPFACTORY　A4ｸﾘｱﾌｧｲﾙ】</dc:title>
  <dc:creator>古瀬 康弘</dc:creator>
  <dc:description/>
  <cp:lastModifiedBy>宮坂 崇</cp:lastModifiedBy>
  <cp:revision>70</cp:revision>
  <cp:lastPrinted>2018-07-31T08:02:30Z</cp:lastPrinted>
  <dcterms:created xsi:type="dcterms:W3CDTF">2013-04-02T06:14:51Z</dcterms:created>
  <dcterms:modified xsi:type="dcterms:W3CDTF">2025-12-02T05:25:01Z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140728統一企画書【PPFACTORY　A4ｸﾘｱﾌｧｲﾙ】</vt:lpwstr>
  </property>
  <property fmtid="{D5CDD505-2E9C-101B-9397-08002B2CF9AE}" pid="3" name="SlideDescription">
    <vt:lpwstr/>
  </property>
</Properties>
</file>