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35763" cy="98663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58">
          <p15:clr>
            <a:srgbClr val="A4A3A4"/>
          </p15:clr>
        </p15:guide>
        <p15:guide id="2" pos="192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964" y="4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58"/>
        <p:guide pos="19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D02BFAB2-0D21-4768-BE25-A9AFC70B66F3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01700" y="749300"/>
            <a:ext cx="4929188" cy="369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F060877-9D48-4952-A414-DE609D3EF955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73100" y="4686300"/>
            <a:ext cx="5387975" cy="44386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ja-JP" noProof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9A29B96-3485-43B6-A4DC-E6E45F1A30E5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22588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58459" algn="l"/>
                <a:tab pos="1316919" algn="l"/>
                <a:tab pos="1975378" algn="l"/>
                <a:tab pos="26338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C4D0760-BF60-4D6A-9A42-64F995FED7E8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3811588" y="0"/>
            <a:ext cx="2922587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58459" algn="l"/>
                <a:tab pos="1316919" algn="l"/>
                <a:tab pos="1975378" algn="l"/>
                <a:tab pos="26338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CCCD5005-7B7E-4369-8E7C-986AA8D71034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372600"/>
            <a:ext cx="2922588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58459" algn="l"/>
                <a:tab pos="1316919" algn="l"/>
                <a:tab pos="1975378" algn="l"/>
                <a:tab pos="26338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B48AEF83-C786-45B1-9F4D-7A509124BEC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811588" y="9372600"/>
            <a:ext cx="2922587" cy="492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58459" algn="l"/>
                <a:tab pos="1316919" algn="l"/>
                <a:tab pos="1975378" algn="l"/>
                <a:tab pos="26338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</a:lstStyle>
          <a:p>
            <a:pPr>
              <a:defRPr/>
            </a:pPr>
            <a:fld id="{1ADF99A2-F37F-4279-AE03-340D180C4E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42BA7E8F-989E-475F-9A1C-A1740C1CA2B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7225" algn="l"/>
                <a:tab pos="1316038" algn="l"/>
                <a:tab pos="1974850" algn="l"/>
                <a:tab pos="263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7225" algn="l"/>
                <a:tab pos="1316038" algn="l"/>
                <a:tab pos="1974850" algn="l"/>
                <a:tab pos="263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7225" algn="l"/>
                <a:tab pos="1316038" algn="l"/>
                <a:tab pos="1974850" algn="l"/>
                <a:tab pos="263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7225" algn="l"/>
                <a:tab pos="1316038" algn="l"/>
                <a:tab pos="1974850" algn="l"/>
                <a:tab pos="263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7225" algn="l"/>
                <a:tab pos="1316038" algn="l"/>
                <a:tab pos="1974850" algn="l"/>
                <a:tab pos="263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7225" algn="l"/>
                <a:tab pos="1316038" algn="l"/>
                <a:tab pos="1974850" algn="l"/>
                <a:tab pos="263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7225" algn="l"/>
                <a:tab pos="1316038" algn="l"/>
                <a:tab pos="1974850" algn="l"/>
                <a:tab pos="263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7225" algn="l"/>
                <a:tab pos="1316038" algn="l"/>
                <a:tab pos="1974850" algn="l"/>
                <a:tab pos="263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57225" algn="l"/>
                <a:tab pos="1316038" algn="l"/>
                <a:tab pos="1974850" algn="l"/>
                <a:tab pos="263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676C208-2AEB-4413-9862-DA0F4E827B4F}" type="slidenum">
              <a:rPr lang="en-US" altLang="ja-JP" sz="1300" smtClean="0"/>
              <a:pPr>
                <a:spcBef>
                  <a:spcPct val="0"/>
                </a:spcBef>
              </a:pPr>
              <a:t>1</a:t>
            </a:fld>
            <a:endParaRPr lang="en-US" altLang="ja-JP" sz="1300"/>
          </a:p>
        </p:txBody>
      </p:sp>
      <p:sp>
        <p:nvSpPr>
          <p:cNvPr id="4099" name="Rectangle 1">
            <a:extLst>
              <a:ext uri="{FF2B5EF4-FFF2-40B4-BE49-F238E27FC236}">
                <a16:creationId xmlns:a16="http://schemas.microsoft.com/office/drawing/2014/main" id="{D6950915-182C-4882-8E5F-1A792B1E5C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0113" y="749300"/>
            <a:ext cx="4933950" cy="370046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48B3220E-DA97-47F1-BC81-0BFA9C643E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3100" y="4686300"/>
            <a:ext cx="5389563" cy="4440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3174" tIns="41587" rIns="83174" bIns="41587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字幕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C55BDF52-4927-420A-8765-3A964B1758F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9271663A-A2D3-43EB-B9B9-02BDCA3BF41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0DB192-FB23-4026-9F38-9C2BE6EE064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1178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B1D940E0-135B-44E2-A136-0124A1A94D0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808C3F10-FC1B-463D-96EF-ABB194C8B6CC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2FE39-32C9-4AD8-9C6B-A51F7C102B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96123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338138"/>
            <a:ext cx="2055813" cy="578643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338138"/>
            <a:ext cx="6019800" cy="57864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013E780D-D516-452A-986F-6F3C82A1665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6E8B4F62-73B6-45F0-ACEB-CA6C844B9932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B2E9B-945B-4C02-AA1D-336578E417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990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7E799E0D-A426-4382-B50B-8FC05443F61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67705CF3-DA7F-4B8D-BC4C-8F2D2E64A33C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57B9C-1611-4E11-9CD9-04A01A6B9F1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8859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BE556C4C-AEAC-4329-AAA5-DB25EA0A5C6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526EFB66-0540-4D62-AA78-5347ADBB78F2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707F0-1A93-415F-9872-DA4C040E02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6474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71538" y="2674938"/>
            <a:ext cx="3627437" cy="34496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1375" y="2674938"/>
            <a:ext cx="3627438" cy="34496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23ACE621-A3DF-4EC6-93B7-A866B5D222E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3FFB7B40-1BA6-48BB-93B5-3E808AE817A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1B87E-210D-48F4-94D2-C74A4801C1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62556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D35A40C5-51E7-4E09-888E-9597DAC7FB8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5E7DFA92-2F64-462D-93BD-DAB33B40BF6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8E1A8-A675-4044-A995-168D2B38F9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16922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3818F88A-6F29-41D1-8F1C-3D7DE8F95F6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9D02F904-2251-47D9-8210-0ABAC5E1B5A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EA8E1-1E22-42AD-942C-CECB18BBBA3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5102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E9985C48-E7D3-4E6B-8E8E-21BC90703A6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90BF51D5-13B4-4B69-B71C-A4B847A1876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4B362-A899-4FDA-99A4-EB2348824D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379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9415FB6E-56AD-4E83-AA22-B9C09C4879E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9598FF14-686A-4180-AE99-85F5914DB1E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E9FAE-2ACE-42C4-8DD4-9472FD3B09A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53937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FF5AA077-BDC5-44CC-B734-F743D263AB1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C19A38B8-43F7-42CA-BDF7-AD67DA9174A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1F109A-C4B5-4C9A-B64D-26C7FB1D012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23138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">
            <a:extLst>
              <a:ext uri="{FF2B5EF4-FFF2-40B4-BE49-F238E27FC236}">
                <a16:creationId xmlns:a16="http://schemas.microsoft.com/office/drawing/2014/main" id="{9B18CFB4-1E8B-4EA4-8F0D-7A570AF712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8600"/>
            <a:ext cx="8696325" cy="2468563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293E0"/>
              </a:gs>
              <a:gs pos="100000">
                <a:srgbClr val="83D3FE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5840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ja-JP" altLang="en-US"/>
          </a:p>
        </p:txBody>
      </p:sp>
      <p:grpSp>
        <p:nvGrpSpPr>
          <p:cNvPr id="1027" name="Group 2">
            <a:extLst>
              <a:ext uri="{FF2B5EF4-FFF2-40B4-BE49-F238E27FC236}">
                <a16:creationId xmlns:a16="http://schemas.microsoft.com/office/drawing/2014/main" id="{BC0DF5C9-6A0E-4E62-92A2-7683CC5B9D27}"/>
              </a:ext>
            </a:extLst>
          </p:cNvPr>
          <p:cNvGrpSpPr>
            <a:grpSpLocks/>
          </p:cNvGrpSpPr>
          <p:nvPr/>
        </p:nvGrpSpPr>
        <p:grpSpPr bwMode="auto">
          <a:xfrm>
            <a:off x="211138" y="1679575"/>
            <a:ext cx="8721725" cy="1328738"/>
            <a:chOff x="133" y="1058"/>
            <a:chExt cx="5494" cy="837"/>
          </a:xfrm>
        </p:grpSpPr>
        <p:sp>
          <p:nvSpPr>
            <p:cNvPr id="1033" name="Freeform 3">
              <a:extLst>
                <a:ext uri="{FF2B5EF4-FFF2-40B4-BE49-F238E27FC236}">
                  <a16:creationId xmlns:a16="http://schemas.microsoft.com/office/drawing/2014/main" id="{082D4659-6D50-44AE-A723-D21DDFC6EA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9" y="1149"/>
              <a:ext cx="1811" cy="449"/>
            </a:xfrm>
            <a:custGeom>
              <a:avLst/>
              <a:gdLst>
                <a:gd name="T0" fmla="*/ 72 w 2706"/>
                <a:gd name="T1" fmla="*/ 0 h 640"/>
                <a:gd name="T2" fmla="*/ 72 w 2706"/>
                <a:gd name="T3" fmla="*/ 0 h 640"/>
                <a:gd name="T4" fmla="*/ 70 w 2706"/>
                <a:gd name="T5" fmla="*/ 1 h 640"/>
                <a:gd name="T6" fmla="*/ 67 w 2706"/>
                <a:gd name="T7" fmla="*/ 1 h 640"/>
                <a:gd name="T8" fmla="*/ 63 w 2706"/>
                <a:gd name="T9" fmla="*/ 3 h 640"/>
                <a:gd name="T10" fmla="*/ 60 w 2706"/>
                <a:gd name="T11" fmla="*/ 4 h 640"/>
                <a:gd name="T12" fmla="*/ 56 w 2706"/>
                <a:gd name="T13" fmla="*/ 4 h 640"/>
                <a:gd name="T14" fmla="*/ 54 w 2706"/>
                <a:gd name="T15" fmla="*/ 6 h 640"/>
                <a:gd name="T16" fmla="*/ 50 w 2706"/>
                <a:gd name="T17" fmla="*/ 7 h 640"/>
                <a:gd name="T18" fmla="*/ 46 w 2706"/>
                <a:gd name="T19" fmla="*/ 8 h 640"/>
                <a:gd name="T20" fmla="*/ 46 w 2706"/>
                <a:gd name="T21" fmla="*/ 8 h 640"/>
                <a:gd name="T22" fmla="*/ 39 w 2706"/>
                <a:gd name="T23" fmla="*/ 11 h 640"/>
                <a:gd name="T24" fmla="*/ 33 w 2706"/>
                <a:gd name="T25" fmla="*/ 13 h 640"/>
                <a:gd name="T26" fmla="*/ 27 w 2706"/>
                <a:gd name="T27" fmla="*/ 14 h 640"/>
                <a:gd name="T28" fmla="*/ 21 w 2706"/>
                <a:gd name="T29" fmla="*/ 17 h 640"/>
                <a:gd name="T30" fmla="*/ 15 w 2706"/>
                <a:gd name="T31" fmla="*/ 18 h 640"/>
                <a:gd name="T32" fmla="*/ 10 w 2706"/>
                <a:gd name="T33" fmla="*/ 20 h 640"/>
                <a:gd name="T34" fmla="*/ 5 w 2706"/>
                <a:gd name="T35" fmla="*/ 20 h 640"/>
                <a:gd name="T36" fmla="*/ 0 w 2706"/>
                <a:gd name="T37" fmla="*/ 22 h 640"/>
                <a:gd name="T38" fmla="*/ 0 w 2706"/>
                <a:gd name="T39" fmla="*/ 22 h 640"/>
                <a:gd name="T40" fmla="*/ 3 w 2706"/>
                <a:gd name="T41" fmla="*/ 23 h 640"/>
                <a:gd name="T42" fmla="*/ 7 w 2706"/>
                <a:gd name="T43" fmla="*/ 24 h 640"/>
                <a:gd name="T44" fmla="*/ 10 w 2706"/>
                <a:gd name="T45" fmla="*/ 24 h 640"/>
                <a:gd name="T46" fmla="*/ 13 w 2706"/>
                <a:gd name="T47" fmla="*/ 25 h 640"/>
                <a:gd name="T48" fmla="*/ 17 w 2706"/>
                <a:gd name="T49" fmla="*/ 25 h 640"/>
                <a:gd name="T50" fmla="*/ 19 w 2706"/>
                <a:gd name="T51" fmla="*/ 25 h 640"/>
                <a:gd name="T52" fmla="*/ 22 w 2706"/>
                <a:gd name="T53" fmla="*/ 26 h 640"/>
                <a:gd name="T54" fmla="*/ 25 w 2706"/>
                <a:gd name="T55" fmla="*/ 26 h 640"/>
                <a:gd name="T56" fmla="*/ 27 w 2706"/>
                <a:gd name="T57" fmla="*/ 26 h 640"/>
                <a:gd name="T58" fmla="*/ 31 w 2706"/>
                <a:gd name="T59" fmla="*/ 26 h 640"/>
                <a:gd name="T60" fmla="*/ 33 w 2706"/>
                <a:gd name="T61" fmla="*/ 26 h 640"/>
                <a:gd name="T62" fmla="*/ 35 w 2706"/>
                <a:gd name="T63" fmla="*/ 26 h 640"/>
                <a:gd name="T64" fmla="*/ 37 w 2706"/>
                <a:gd name="T65" fmla="*/ 26 h 640"/>
                <a:gd name="T66" fmla="*/ 40 w 2706"/>
                <a:gd name="T67" fmla="*/ 26 h 640"/>
                <a:gd name="T68" fmla="*/ 42 w 2706"/>
                <a:gd name="T69" fmla="*/ 26 h 640"/>
                <a:gd name="T70" fmla="*/ 45 w 2706"/>
                <a:gd name="T71" fmla="*/ 26 h 640"/>
                <a:gd name="T72" fmla="*/ 47 w 2706"/>
                <a:gd name="T73" fmla="*/ 25 h 640"/>
                <a:gd name="T74" fmla="*/ 49 w 2706"/>
                <a:gd name="T75" fmla="*/ 25 h 640"/>
                <a:gd name="T76" fmla="*/ 51 w 2706"/>
                <a:gd name="T77" fmla="*/ 25 h 640"/>
                <a:gd name="T78" fmla="*/ 53 w 2706"/>
                <a:gd name="T79" fmla="*/ 24 h 640"/>
                <a:gd name="T80" fmla="*/ 55 w 2706"/>
                <a:gd name="T81" fmla="*/ 24 h 640"/>
                <a:gd name="T82" fmla="*/ 56 w 2706"/>
                <a:gd name="T83" fmla="*/ 24 h 640"/>
                <a:gd name="T84" fmla="*/ 58 w 2706"/>
                <a:gd name="T85" fmla="*/ 23 h 640"/>
                <a:gd name="T86" fmla="*/ 60 w 2706"/>
                <a:gd name="T87" fmla="*/ 22 h 640"/>
                <a:gd name="T88" fmla="*/ 62 w 2706"/>
                <a:gd name="T89" fmla="*/ 21 h 640"/>
                <a:gd name="T90" fmla="*/ 64 w 2706"/>
                <a:gd name="T91" fmla="*/ 20 h 640"/>
                <a:gd name="T92" fmla="*/ 66 w 2706"/>
                <a:gd name="T93" fmla="*/ 20 h 640"/>
                <a:gd name="T94" fmla="*/ 67 w 2706"/>
                <a:gd name="T95" fmla="*/ 19 h 640"/>
                <a:gd name="T96" fmla="*/ 70 w 2706"/>
                <a:gd name="T97" fmla="*/ 18 h 640"/>
                <a:gd name="T98" fmla="*/ 73 w 2706"/>
                <a:gd name="T99" fmla="*/ 16 h 640"/>
                <a:gd name="T100" fmla="*/ 73 w 2706"/>
                <a:gd name="T101" fmla="*/ 16 h 640"/>
                <a:gd name="T102" fmla="*/ 73 w 2706"/>
                <a:gd name="T103" fmla="*/ 15 h 640"/>
                <a:gd name="T104" fmla="*/ 73 w 2706"/>
                <a:gd name="T105" fmla="*/ 15 h 640"/>
                <a:gd name="T106" fmla="*/ 73 w 2706"/>
                <a:gd name="T107" fmla="*/ 0 h 640"/>
                <a:gd name="T108" fmla="*/ 73 w 2706"/>
                <a:gd name="T109" fmla="*/ 0 h 640"/>
                <a:gd name="T110" fmla="*/ 72 w 2706"/>
                <a:gd name="T111" fmla="*/ 0 h 640"/>
                <a:gd name="T112" fmla="*/ 72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rgbClr val="C6E7FC">
                <a:alpha val="2901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360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" name="Freeform 4">
              <a:extLst>
                <a:ext uri="{FF2B5EF4-FFF2-40B4-BE49-F238E27FC236}">
                  <a16:creationId xmlns:a16="http://schemas.microsoft.com/office/drawing/2014/main" id="{4E77AF92-902F-4D23-AB19-ED29FDEAC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0" y="1069"/>
              <a:ext cx="3491" cy="534"/>
            </a:xfrm>
            <a:custGeom>
              <a:avLst/>
              <a:gdLst>
                <a:gd name="T0" fmla="*/ 141 w 5216"/>
                <a:gd name="T1" fmla="*/ 29 h 762"/>
                <a:gd name="T2" fmla="*/ 135 w 5216"/>
                <a:gd name="T3" fmla="*/ 28 h 762"/>
                <a:gd name="T4" fmla="*/ 121 w 5216"/>
                <a:gd name="T5" fmla="*/ 25 h 762"/>
                <a:gd name="T6" fmla="*/ 106 w 5216"/>
                <a:gd name="T7" fmla="*/ 20 h 762"/>
                <a:gd name="T8" fmla="*/ 88 w 5216"/>
                <a:gd name="T9" fmla="*/ 15 h 762"/>
                <a:gd name="T10" fmla="*/ 79 w 5216"/>
                <a:gd name="T11" fmla="*/ 13 h 762"/>
                <a:gd name="T12" fmla="*/ 72 w 5216"/>
                <a:gd name="T13" fmla="*/ 10 h 762"/>
                <a:gd name="T14" fmla="*/ 66 w 5216"/>
                <a:gd name="T15" fmla="*/ 8 h 762"/>
                <a:gd name="T16" fmla="*/ 59 w 5216"/>
                <a:gd name="T17" fmla="*/ 6 h 762"/>
                <a:gd name="T18" fmla="*/ 53 w 5216"/>
                <a:gd name="T19" fmla="*/ 4 h 762"/>
                <a:gd name="T20" fmla="*/ 47 w 5216"/>
                <a:gd name="T21" fmla="*/ 3 h 762"/>
                <a:gd name="T22" fmla="*/ 36 w 5216"/>
                <a:gd name="T23" fmla="*/ 1 h 762"/>
                <a:gd name="T24" fmla="*/ 26 w 5216"/>
                <a:gd name="T25" fmla="*/ 1 h 762"/>
                <a:gd name="T26" fmla="*/ 17 w 5216"/>
                <a:gd name="T27" fmla="*/ 0 h 762"/>
                <a:gd name="T28" fmla="*/ 9 w 5216"/>
                <a:gd name="T29" fmla="*/ 1 h 762"/>
                <a:gd name="T30" fmla="*/ 3 w 5216"/>
                <a:gd name="T31" fmla="*/ 1 h 762"/>
                <a:gd name="T32" fmla="*/ 0 w 5216"/>
                <a:gd name="T33" fmla="*/ 2 h 762"/>
                <a:gd name="T34" fmla="*/ 9 w 5216"/>
                <a:gd name="T35" fmla="*/ 4 h 762"/>
                <a:gd name="T36" fmla="*/ 17 w 5216"/>
                <a:gd name="T37" fmla="*/ 6 h 762"/>
                <a:gd name="T38" fmla="*/ 27 w 5216"/>
                <a:gd name="T39" fmla="*/ 9 h 762"/>
                <a:gd name="T40" fmla="*/ 37 w 5216"/>
                <a:gd name="T41" fmla="*/ 13 h 762"/>
                <a:gd name="T42" fmla="*/ 48 w 5216"/>
                <a:gd name="T43" fmla="*/ 15 h 762"/>
                <a:gd name="T44" fmla="*/ 65 w 5216"/>
                <a:gd name="T45" fmla="*/ 21 h 762"/>
                <a:gd name="T46" fmla="*/ 73 w 5216"/>
                <a:gd name="T47" fmla="*/ 24 h 762"/>
                <a:gd name="T48" fmla="*/ 80 w 5216"/>
                <a:gd name="T49" fmla="*/ 25 h 762"/>
                <a:gd name="T50" fmla="*/ 88 w 5216"/>
                <a:gd name="T51" fmla="*/ 27 h 762"/>
                <a:gd name="T52" fmla="*/ 94 w 5216"/>
                <a:gd name="T53" fmla="*/ 28 h 762"/>
                <a:gd name="T54" fmla="*/ 101 w 5216"/>
                <a:gd name="T55" fmla="*/ 29 h 762"/>
                <a:gd name="T56" fmla="*/ 107 w 5216"/>
                <a:gd name="T57" fmla="*/ 30 h 762"/>
                <a:gd name="T58" fmla="*/ 113 w 5216"/>
                <a:gd name="T59" fmla="*/ 31 h 762"/>
                <a:gd name="T60" fmla="*/ 118 w 5216"/>
                <a:gd name="T61" fmla="*/ 31 h 762"/>
                <a:gd name="T62" fmla="*/ 123 w 5216"/>
                <a:gd name="T63" fmla="*/ 31 h 762"/>
                <a:gd name="T64" fmla="*/ 128 w 5216"/>
                <a:gd name="T65" fmla="*/ 31 h 762"/>
                <a:gd name="T66" fmla="*/ 133 w 5216"/>
                <a:gd name="T67" fmla="*/ 30 h 762"/>
                <a:gd name="T68" fmla="*/ 137 w 5216"/>
                <a:gd name="T69" fmla="*/ 30 h 762"/>
                <a:gd name="T70" fmla="*/ 141 w 5216"/>
                <a:gd name="T71" fmla="*/ 29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rgbClr val="C6E7FC">
                <a:alpha val="39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360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35" name="Freeform 5">
              <a:extLst>
                <a:ext uri="{FF2B5EF4-FFF2-40B4-BE49-F238E27FC236}">
                  <a16:creationId xmlns:a16="http://schemas.microsoft.com/office/drawing/2014/main" id="{54064739-E439-4E39-9200-4256902964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2" y="1076"/>
              <a:ext cx="3443" cy="487"/>
            </a:xfrm>
            <a:custGeom>
              <a:avLst/>
              <a:gdLst>
                <a:gd name="T0" fmla="*/ 0 w 5144"/>
                <a:gd name="T1" fmla="*/ 3 h 694"/>
                <a:gd name="T2" fmla="*/ 0 w 5144"/>
                <a:gd name="T3" fmla="*/ 3 h 694"/>
                <a:gd name="T4" fmla="*/ 1 w 5144"/>
                <a:gd name="T5" fmla="*/ 3 h 694"/>
                <a:gd name="T6" fmla="*/ 2 w 5144"/>
                <a:gd name="T7" fmla="*/ 2 h 694"/>
                <a:gd name="T8" fmla="*/ 5 w 5144"/>
                <a:gd name="T9" fmla="*/ 2 h 694"/>
                <a:gd name="T10" fmla="*/ 6 w 5144"/>
                <a:gd name="T11" fmla="*/ 1 h 694"/>
                <a:gd name="T12" fmla="*/ 7 w 5144"/>
                <a:gd name="T13" fmla="*/ 1 h 694"/>
                <a:gd name="T14" fmla="*/ 10 w 5144"/>
                <a:gd name="T15" fmla="*/ 1 h 694"/>
                <a:gd name="T16" fmla="*/ 12 w 5144"/>
                <a:gd name="T17" fmla="*/ 1 h 694"/>
                <a:gd name="T18" fmla="*/ 15 w 5144"/>
                <a:gd name="T19" fmla="*/ 1 h 694"/>
                <a:gd name="T20" fmla="*/ 18 w 5144"/>
                <a:gd name="T21" fmla="*/ 1 h 694"/>
                <a:gd name="T22" fmla="*/ 21 w 5144"/>
                <a:gd name="T23" fmla="*/ 1 h 694"/>
                <a:gd name="T24" fmla="*/ 25 w 5144"/>
                <a:gd name="T25" fmla="*/ 0 h 694"/>
                <a:gd name="T26" fmla="*/ 29 w 5144"/>
                <a:gd name="T27" fmla="*/ 1 h 694"/>
                <a:gd name="T28" fmla="*/ 33 w 5144"/>
                <a:gd name="T29" fmla="*/ 1 h 694"/>
                <a:gd name="T30" fmla="*/ 37 w 5144"/>
                <a:gd name="T31" fmla="*/ 1 h 694"/>
                <a:gd name="T32" fmla="*/ 41 w 5144"/>
                <a:gd name="T33" fmla="*/ 1 h 694"/>
                <a:gd name="T34" fmla="*/ 47 w 5144"/>
                <a:gd name="T35" fmla="*/ 2 h 694"/>
                <a:gd name="T36" fmla="*/ 52 w 5144"/>
                <a:gd name="T37" fmla="*/ 3 h 694"/>
                <a:gd name="T38" fmla="*/ 58 w 5144"/>
                <a:gd name="T39" fmla="*/ 3 h 694"/>
                <a:gd name="T40" fmla="*/ 63 w 5144"/>
                <a:gd name="T41" fmla="*/ 4 h 694"/>
                <a:gd name="T42" fmla="*/ 70 w 5144"/>
                <a:gd name="T43" fmla="*/ 6 h 694"/>
                <a:gd name="T44" fmla="*/ 76 w 5144"/>
                <a:gd name="T45" fmla="*/ 7 h 694"/>
                <a:gd name="T46" fmla="*/ 82 w 5144"/>
                <a:gd name="T47" fmla="*/ 9 h 694"/>
                <a:gd name="T48" fmla="*/ 90 w 5144"/>
                <a:gd name="T49" fmla="*/ 11 h 694"/>
                <a:gd name="T50" fmla="*/ 97 w 5144"/>
                <a:gd name="T51" fmla="*/ 13 h 694"/>
                <a:gd name="T52" fmla="*/ 105 w 5144"/>
                <a:gd name="T53" fmla="*/ 15 h 694"/>
                <a:gd name="T54" fmla="*/ 112 w 5144"/>
                <a:gd name="T55" fmla="*/ 18 h 694"/>
                <a:gd name="T56" fmla="*/ 121 w 5144"/>
                <a:gd name="T57" fmla="*/ 22 h 694"/>
                <a:gd name="T58" fmla="*/ 129 w 5144"/>
                <a:gd name="T59" fmla="*/ 25 h 694"/>
                <a:gd name="T60" fmla="*/ 139 w 5144"/>
                <a:gd name="T61" fmla="*/ 29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9525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" name="Freeform 6">
              <a:extLst>
                <a:ext uri="{FF2B5EF4-FFF2-40B4-BE49-F238E27FC236}">
                  <a16:creationId xmlns:a16="http://schemas.microsoft.com/office/drawing/2014/main" id="{FE05133A-F699-443F-9D5B-CEF8E3BE6A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3" y="1068"/>
              <a:ext cx="2083" cy="409"/>
            </a:xfrm>
            <a:custGeom>
              <a:avLst/>
              <a:gdLst>
                <a:gd name="T0" fmla="*/ 0 w 3112"/>
                <a:gd name="T1" fmla="*/ 24 h 584"/>
                <a:gd name="T2" fmla="*/ 0 w 3112"/>
                <a:gd name="T3" fmla="*/ 24 h 584"/>
                <a:gd name="T4" fmla="*/ 2 w 3112"/>
                <a:gd name="T5" fmla="*/ 23 h 584"/>
                <a:gd name="T6" fmla="*/ 9 w 3112"/>
                <a:gd name="T7" fmla="*/ 20 h 584"/>
                <a:gd name="T8" fmla="*/ 14 w 3112"/>
                <a:gd name="T9" fmla="*/ 18 h 584"/>
                <a:gd name="T10" fmla="*/ 19 w 3112"/>
                <a:gd name="T11" fmla="*/ 17 h 584"/>
                <a:gd name="T12" fmla="*/ 25 w 3112"/>
                <a:gd name="T13" fmla="*/ 14 h 584"/>
                <a:gd name="T14" fmla="*/ 31 w 3112"/>
                <a:gd name="T15" fmla="*/ 13 h 584"/>
                <a:gd name="T16" fmla="*/ 37 w 3112"/>
                <a:gd name="T17" fmla="*/ 11 h 584"/>
                <a:gd name="T18" fmla="*/ 45 w 3112"/>
                <a:gd name="T19" fmla="*/ 8 h 584"/>
                <a:gd name="T20" fmla="*/ 52 w 3112"/>
                <a:gd name="T21" fmla="*/ 6 h 584"/>
                <a:gd name="T22" fmla="*/ 59 w 3112"/>
                <a:gd name="T23" fmla="*/ 4 h 584"/>
                <a:gd name="T24" fmla="*/ 62 w 3112"/>
                <a:gd name="T25" fmla="*/ 4 h 584"/>
                <a:gd name="T26" fmla="*/ 66 w 3112"/>
                <a:gd name="T27" fmla="*/ 3 h 584"/>
                <a:gd name="T28" fmla="*/ 69 w 3112"/>
                <a:gd name="T29" fmla="*/ 2 h 584"/>
                <a:gd name="T30" fmla="*/ 72 w 3112"/>
                <a:gd name="T31" fmla="*/ 1 h 584"/>
                <a:gd name="T32" fmla="*/ 75 w 3112"/>
                <a:gd name="T33" fmla="*/ 1 h 584"/>
                <a:gd name="T34" fmla="*/ 78 w 3112"/>
                <a:gd name="T35" fmla="*/ 1 h 584"/>
                <a:gd name="T36" fmla="*/ 81 w 3112"/>
                <a:gd name="T37" fmla="*/ 1 h 584"/>
                <a:gd name="T38" fmla="*/ 84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9525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37" name="Freeform 7">
              <a:extLst>
                <a:ext uri="{FF2B5EF4-FFF2-40B4-BE49-F238E27FC236}">
                  <a16:creationId xmlns:a16="http://schemas.microsoft.com/office/drawing/2014/main" id="{2D3EC8E4-BCF1-4B1F-A601-EBFB58D173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" y="1058"/>
              <a:ext cx="5494" cy="837"/>
            </a:xfrm>
            <a:custGeom>
              <a:avLst/>
              <a:gdLst>
                <a:gd name="T0" fmla="*/ 224 w 8196"/>
                <a:gd name="T1" fmla="*/ 22 h 1192"/>
                <a:gd name="T2" fmla="*/ 220 w 8196"/>
                <a:gd name="T3" fmla="*/ 24 h 1192"/>
                <a:gd name="T4" fmla="*/ 215 w 8196"/>
                <a:gd name="T5" fmla="*/ 26 h 1192"/>
                <a:gd name="T6" fmla="*/ 210 w 8196"/>
                <a:gd name="T7" fmla="*/ 27 h 1192"/>
                <a:gd name="T8" fmla="*/ 205 w 8196"/>
                <a:gd name="T9" fmla="*/ 29 h 1192"/>
                <a:gd name="T10" fmla="*/ 200 w 8196"/>
                <a:gd name="T11" fmla="*/ 31 h 1192"/>
                <a:gd name="T12" fmla="*/ 194 w 8196"/>
                <a:gd name="T13" fmla="*/ 31 h 1192"/>
                <a:gd name="T14" fmla="*/ 188 w 8196"/>
                <a:gd name="T15" fmla="*/ 32 h 1192"/>
                <a:gd name="T16" fmla="*/ 181 w 8196"/>
                <a:gd name="T17" fmla="*/ 32 h 1192"/>
                <a:gd name="T18" fmla="*/ 173 w 8196"/>
                <a:gd name="T19" fmla="*/ 31 h 1192"/>
                <a:gd name="T20" fmla="*/ 165 w 8196"/>
                <a:gd name="T21" fmla="*/ 30 h 1192"/>
                <a:gd name="T22" fmla="*/ 156 w 8196"/>
                <a:gd name="T23" fmla="*/ 29 h 1192"/>
                <a:gd name="T24" fmla="*/ 147 w 8196"/>
                <a:gd name="T25" fmla="*/ 27 h 1192"/>
                <a:gd name="T26" fmla="*/ 136 w 8196"/>
                <a:gd name="T27" fmla="*/ 24 h 1192"/>
                <a:gd name="T28" fmla="*/ 125 w 8196"/>
                <a:gd name="T29" fmla="*/ 20 h 1192"/>
                <a:gd name="T30" fmla="*/ 113 w 8196"/>
                <a:gd name="T31" fmla="*/ 17 h 1192"/>
                <a:gd name="T32" fmla="*/ 99 w 8196"/>
                <a:gd name="T33" fmla="*/ 13 h 1192"/>
                <a:gd name="T34" fmla="*/ 93 w 8196"/>
                <a:gd name="T35" fmla="*/ 10 h 1192"/>
                <a:gd name="T36" fmla="*/ 80 w 8196"/>
                <a:gd name="T37" fmla="*/ 6 h 1192"/>
                <a:gd name="T38" fmla="*/ 69 w 8196"/>
                <a:gd name="T39" fmla="*/ 4 h 1192"/>
                <a:gd name="T40" fmla="*/ 58 w 8196"/>
                <a:gd name="T41" fmla="*/ 1 h 1192"/>
                <a:gd name="T42" fmla="*/ 49 w 8196"/>
                <a:gd name="T43" fmla="*/ 1 h 1192"/>
                <a:gd name="T44" fmla="*/ 40 w 8196"/>
                <a:gd name="T45" fmla="*/ 0 h 1192"/>
                <a:gd name="T46" fmla="*/ 32 w 8196"/>
                <a:gd name="T47" fmla="*/ 1 h 1192"/>
                <a:gd name="T48" fmla="*/ 25 w 8196"/>
                <a:gd name="T49" fmla="*/ 1 h 1192"/>
                <a:gd name="T50" fmla="*/ 19 w 8196"/>
                <a:gd name="T51" fmla="*/ 2 h 1192"/>
                <a:gd name="T52" fmla="*/ 14 w 8196"/>
                <a:gd name="T53" fmla="*/ 3 h 1192"/>
                <a:gd name="T54" fmla="*/ 10 w 8196"/>
                <a:gd name="T55" fmla="*/ 4 h 1192"/>
                <a:gd name="T56" fmla="*/ 7 w 8196"/>
                <a:gd name="T57" fmla="*/ 6 h 1192"/>
                <a:gd name="T58" fmla="*/ 4 w 8196"/>
                <a:gd name="T59" fmla="*/ 8 h 1192"/>
                <a:gd name="T60" fmla="*/ 1 w 8196"/>
                <a:gd name="T61" fmla="*/ 9 h 1192"/>
                <a:gd name="T62" fmla="*/ 0 w 8196"/>
                <a:gd name="T63" fmla="*/ 10 h 1192"/>
                <a:gd name="T64" fmla="*/ 224 w 8196"/>
                <a:gd name="T65" fmla="*/ 49 h 1192"/>
                <a:gd name="T66" fmla="*/ 224 w 8196"/>
                <a:gd name="T67" fmla="*/ 49 h 1192"/>
                <a:gd name="T68" fmla="*/ 224 w 8196"/>
                <a:gd name="T69" fmla="*/ 21 h 1192"/>
                <a:gd name="T70" fmla="*/ 224 w 8196"/>
                <a:gd name="T71" fmla="*/ 2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360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028" name="Rectangle 8">
            <a:extLst>
              <a:ext uri="{FF2B5EF4-FFF2-40B4-BE49-F238E27FC236}">
                <a16:creationId xmlns:a16="http://schemas.microsoft.com/office/drawing/2014/main" id="{6AE09A6C-2D49-4C8D-81F7-8A467C113D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71538" y="2674938"/>
            <a:ext cx="7407275" cy="3449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アウトラインテキストの書式を編集するにはクリックします。</a:t>
            </a:r>
          </a:p>
          <a:p>
            <a:pPr lvl="1"/>
            <a:r>
              <a:rPr lang="en-GB" altLang="ja-JP"/>
              <a:t>2</a:t>
            </a:r>
            <a:r>
              <a:rPr lang="ja-JP" altLang="en-GB"/>
              <a:t>レベル目のアウトライン</a:t>
            </a:r>
          </a:p>
          <a:p>
            <a:pPr lvl="2"/>
            <a:r>
              <a:rPr lang="en-GB" altLang="ja-JP"/>
              <a:t>3</a:t>
            </a:r>
            <a:r>
              <a:rPr lang="ja-JP" altLang="en-GB"/>
              <a:t>レベル目のアウトライン</a:t>
            </a:r>
          </a:p>
          <a:p>
            <a:pPr lvl="3"/>
            <a:r>
              <a:rPr lang="en-GB" altLang="ja-JP"/>
              <a:t>4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5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6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7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8</a:t>
            </a:r>
            <a:r>
              <a:rPr lang="ja-JP" altLang="en-GB"/>
              <a:t>レベル目のアウトライン</a:t>
            </a:r>
          </a:p>
          <a:p>
            <a:pPr lvl="0"/>
            <a:r>
              <a:rPr lang="en-GB" altLang="ja-JP"/>
              <a:t>9</a:t>
            </a:r>
            <a:r>
              <a:rPr lang="ja-JP" altLang="en-GB"/>
              <a:t>レベル目のアウトラインマスター テキストの書式設定</a:t>
            </a:r>
          </a:p>
          <a:p>
            <a:pPr lvl="1"/>
            <a:r>
              <a:rPr lang="ja-JP" altLang="en-GB"/>
              <a:t>第 </a:t>
            </a:r>
            <a:r>
              <a:rPr lang="en-GB" altLang="ja-JP"/>
              <a:t>2 </a:t>
            </a:r>
            <a:r>
              <a:rPr lang="ja-JP" altLang="en-GB"/>
              <a:t>レベル</a:t>
            </a:r>
          </a:p>
          <a:p>
            <a:pPr lvl="2"/>
            <a:r>
              <a:rPr lang="ja-JP" altLang="en-GB"/>
              <a:t>第 </a:t>
            </a:r>
            <a:r>
              <a:rPr lang="en-GB" altLang="ja-JP"/>
              <a:t>3 </a:t>
            </a:r>
            <a:r>
              <a:rPr lang="ja-JP" altLang="en-GB"/>
              <a:t>レベル</a:t>
            </a:r>
          </a:p>
          <a:p>
            <a:pPr lvl="3"/>
            <a:r>
              <a:rPr lang="ja-JP" altLang="en-GB"/>
              <a:t>第 </a:t>
            </a:r>
            <a:r>
              <a:rPr lang="en-GB" altLang="ja-JP"/>
              <a:t>4 </a:t>
            </a:r>
            <a:r>
              <a:rPr lang="ja-JP" altLang="en-GB"/>
              <a:t>レベル</a:t>
            </a:r>
          </a:p>
          <a:p>
            <a:pPr lvl="4"/>
            <a:r>
              <a:rPr lang="ja-JP" altLang="en-GB"/>
              <a:t>第 </a:t>
            </a:r>
            <a:r>
              <a:rPr lang="en-GB" altLang="ja-JP"/>
              <a:t>5 </a:t>
            </a:r>
            <a:r>
              <a:rPr lang="ja-JP" altLang="en-GB"/>
              <a:t>レベル</a:t>
            </a:r>
          </a:p>
        </p:txBody>
      </p:sp>
      <p:sp>
        <p:nvSpPr>
          <p:cNvPr id="1029" name="Rectangle 9">
            <a:extLst>
              <a:ext uri="{FF2B5EF4-FFF2-40B4-BE49-F238E27FC236}">
                <a16:creationId xmlns:a16="http://schemas.microsoft.com/office/drawing/2014/main" id="{AF0123F5-B0CC-4C73-BC8A-A2E167D30F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8138"/>
            <a:ext cx="8228013" cy="125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タイトルテキストの書式を編集するにはクリックします。マスター タイトルの書式設定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42A4B5BD-CFF8-44C2-A29B-A83A585422AE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5164138" y="6249988"/>
            <a:ext cx="3784600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+mn-lt"/>
                <a:ea typeface="ＭＳ Ｐ明朝" panose="02020600040205080304" pitchFamily="18" charset="-128"/>
              </a:defRPr>
            </a:lvl1pPr>
          </a:lstStyle>
          <a:p>
            <a:pPr>
              <a:defRPr/>
            </a:pPr>
            <a:r>
              <a:rPr lang="en-US" altLang="ja-JP"/>
              <a:t>6/12/20</a:t>
            </a:r>
          </a:p>
        </p:txBody>
      </p:sp>
      <p:sp>
        <p:nvSpPr>
          <p:cNvPr id="1031" name="Text Box 11">
            <a:extLst>
              <a:ext uri="{FF2B5EF4-FFF2-40B4-BE49-F238E27FC236}">
                <a16:creationId xmlns:a16="http://schemas.microsoft.com/office/drawing/2014/main" id="{3513F13D-9763-436E-BBF8-008290B0EF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75" y="6249988"/>
            <a:ext cx="378618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ja-JP" altLang="en-US"/>
          </a:p>
        </p:txBody>
      </p:sp>
      <p:sp>
        <p:nvSpPr>
          <p:cNvPr id="1036" name="Rectangle 12">
            <a:extLst>
              <a:ext uri="{FF2B5EF4-FFF2-40B4-BE49-F238E27FC236}">
                <a16:creationId xmlns:a16="http://schemas.microsoft.com/office/drawing/2014/main" id="{D630EAFF-982F-4E55-9818-B73D32686D3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990975" y="6249988"/>
            <a:ext cx="116046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</a:tabLst>
              <a:defRPr>
                <a:solidFill>
                  <a:srgbClr val="000000"/>
                </a:solidFill>
                <a:latin typeface="+mn-lt"/>
                <a:ea typeface="ＭＳ Ｐ明朝" panose="02020600040205080304" pitchFamily="18" charset="-128"/>
              </a:defRPr>
            </a:lvl1pPr>
          </a:lstStyle>
          <a:p>
            <a:pPr>
              <a:defRPr/>
            </a:pPr>
            <a:fld id="{C89443E7-F3E8-4E85-ACEF-2D896B321F9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ndara" panose="020E0502030303020204" pitchFamily="34" charset="0"/>
          <a:ea typeface="ＭＳ Ｐゴシック" panose="020B0600070205080204" pitchFamily="50" charset="-128"/>
        </a:defRPr>
      </a:lvl2pPr>
      <a:lvl3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ndara" panose="020E0502030303020204" pitchFamily="34" charset="0"/>
          <a:ea typeface="ＭＳ Ｐゴシック" panose="020B0600070205080204" pitchFamily="50" charset="-128"/>
        </a:defRPr>
      </a:lvl3pPr>
      <a:lvl4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ndara" panose="020E0502030303020204" pitchFamily="34" charset="0"/>
          <a:ea typeface="ＭＳ Ｐゴシック" panose="020B0600070205080204" pitchFamily="50" charset="-128"/>
        </a:defRPr>
      </a:lvl4pPr>
      <a:lvl5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ndara" panose="020E0502030303020204" pitchFamily="34" charset="0"/>
          <a:ea typeface="ＭＳ Ｐゴシック" panose="020B0600070205080204" pitchFamily="50" charset="-128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ndara" panose="020E0502030303020204" pitchFamily="34" charset="0"/>
          <a:ea typeface="ＭＳ Ｐゴシック" panose="020B0600070205080204" pitchFamily="50" charset="-128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ndara" panose="020E0502030303020204" pitchFamily="34" charset="0"/>
          <a:ea typeface="ＭＳ Ｐゴシック" panose="020B0600070205080204" pitchFamily="50" charset="-128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ndara" panose="020E0502030303020204" pitchFamily="34" charset="0"/>
          <a:ea typeface="ＭＳ Ｐゴシック" panose="020B0600070205080204" pitchFamily="50" charset="-128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ndara" panose="020E0502030303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defTabSz="449263" rtl="0" eaLnBrk="0" fontAlgn="base" hangingPunct="0">
        <a:lnSpc>
          <a:spcPct val="10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73E87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10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73E87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10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73E87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10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073E87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73E87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図 8" descr="ブラシ が含まれている画像&#10;&#10;自動的に生成された説明">
            <a:extLst>
              <a:ext uri="{FF2B5EF4-FFF2-40B4-BE49-F238E27FC236}">
                <a16:creationId xmlns:a16="http://schemas.microsoft.com/office/drawing/2014/main" id="{0CE58099-CA79-4831-A292-2A9F457469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959100"/>
            <a:ext cx="4170363" cy="296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1">
            <a:extLst>
              <a:ext uri="{FF2B5EF4-FFF2-40B4-BE49-F238E27FC236}">
                <a16:creationId xmlns:a16="http://schemas.microsoft.com/office/drawing/2014/main" id="{1F18F526-B44C-4B2B-A484-5B6902F06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238" y="541338"/>
            <a:ext cx="8170862" cy="521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16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ja-JP" altLang="ja-JP" sz="2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［商品名：</a:t>
            </a:r>
            <a:r>
              <a:rPr lang="ja-JP" altLang="en-US" sz="26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マルチケース</a:t>
            </a:r>
            <a:r>
              <a:rPr lang="ja-JP" altLang="en-US" sz="20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en-US" altLang="ja-JP" sz="20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W</a:t>
            </a:r>
            <a:r>
              <a:rPr lang="ja-JP" altLang="en-US" sz="20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ﾎﾟｹｯﾄﾀｲﾌﾟ）</a:t>
            </a:r>
            <a:r>
              <a:rPr lang="ja-JP" altLang="ja-JP" sz="28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］</a:t>
            </a:r>
          </a:p>
        </p:txBody>
      </p:sp>
      <p:sp>
        <p:nvSpPr>
          <p:cNvPr id="3076" name="Line 2">
            <a:extLst>
              <a:ext uri="{FF2B5EF4-FFF2-40B4-BE49-F238E27FC236}">
                <a16:creationId xmlns:a16="http://schemas.microsoft.com/office/drawing/2014/main" id="{9560AAB6-AA26-46D2-8B4E-0CD416B76758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313" y="6021388"/>
            <a:ext cx="8207375" cy="1587"/>
          </a:xfrm>
          <a:prstGeom prst="line">
            <a:avLst/>
          </a:prstGeom>
          <a:noFill/>
          <a:ln w="9360">
            <a:solidFill>
              <a:srgbClr val="31B6F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078" name="Rectangle 4">
            <a:extLst>
              <a:ext uri="{FF2B5EF4-FFF2-40B4-BE49-F238E27FC236}">
                <a16:creationId xmlns:a16="http://schemas.microsoft.com/office/drawing/2014/main" id="{75C9CD4F-6B5B-4A9C-AEFF-F181235B9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4365625"/>
            <a:ext cx="3522662" cy="119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6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ｻｲｽﾞ：</a:t>
            </a:r>
            <a:r>
              <a:rPr lang="en-US" altLang="ja-JP" sz="1200" dirty="0">
                <a:solidFill>
                  <a:srgbClr val="00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Ｗ110×</a:t>
            </a:r>
            <a:r>
              <a:rPr lang="ja-JP" altLang="ja-JP" sz="1200" dirty="0">
                <a:solidFill>
                  <a:srgbClr val="00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Ｈ</a:t>
            </a:r>
            <a:r>
              <a:rPr lang="en-US" altLang="ja-JP" sz="1200" dirty="0">
                <a:solidFill>
                  <a:srgbClr val="00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220</a:t>
            </a:r>
            <a:r>
              <a:rPr lang="ja-JP" altLang="ja-JP" sz="1200" dirty="0">
                <a:solidFill>
                  <a:srgbClr val="00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㎜</a:t>
            </a:r>
            <a:r>
              <a:rPr lang="ja-JP" altLang="en-US" sz="1200" dirty="0">
                <a:solidFill>
                  <a:srgbClr val="00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（展開時　</a:t>
            </a:r>
            <a:r>
              <a:rPr lang="en-US" altLang="ja-JP" sz="1200" dirty="0">
                <a:solidFill>
                  <a:srgbClr val="00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W220×H220</a:t>
            </a:r>
            <a:r>
              <a:rPr lang="ja-JP" altLang="en-US" sz="1200" dirty="0">
                <a:solidFill>
                  <a:srgbClr val="00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㎜）</a:t>
            </a:r>
            <a:endParaRPr lang="en-US" altLang="ja-JP" sz="1200" dirty="0">
              <a:solidFill>
                <a:srgbClr val="000000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素材：</a:t>
            </a:r>
            <a:r>
              <a:rPr lang="en-US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PP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（ﾎﾟﾘﾌﾟﾛﾋﾟﾚﾝ）半透明</a:t>
            </a:r>
            <a:r>
              <a:rPr lang="en-US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0.2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㎜厚</a:t>
            </a:r>
          </a:p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印刷：</a:t>
            </a:r>
            <a:r>
              <a:rPr lang="en-US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UV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ｵﾌｾｯﾄ印刷　白＋４</a:t>
            </a:r>
            <a:r>
              <a:rPr lang="en-US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C</a:t>
            </a:r>
            <a:r>
              <a:rPr lang="ja-JP" altLang="ja-JP" sz="12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＋ﾆｽ</a:t>
            </a:r>
            <a:r>
              <a:rPr lang="en-US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/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０</a:t>
            </a:r>
            <a:r>
              <a:rPr lang="en-US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C</a:t>
            </a:r>
          </a:p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梱包：</a:t>
            </a:r>
            <a:r>
              <a:rPr lang="ja-JP" altLang="en-US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適量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ﾀﾞﾝﾎﾞｰﾙ梱包</a:t>
            </a:r>
          </a:p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製作日数：校了後　</a:t>
            </a:r>
            <a:r>
              <a:rPr lang="ja-JP" altLang="en-US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最短</a:t>
            </a:r>
            <a:r>
              <a:rPr lang="en-US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日間（</a:t>
            </a:r>
            <a:r>
              <a:rPr lang="en-US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万部）</a:t>
            </a:r>
          </a:p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生産地：日本　埼玉県</a:t>
            </a:r>
          </a:p>
        </p:txBody>
      </p:sp>
      <p:sp>
        <p:nvSpPr>
          <p:cNvPr id="3079" name="Rectangle 5">
            <a:extLst>
              <a:ext uri="{FF2B5EF4-FFF2-40B4-BE49-F238E27FC236}">
                <a16:creationId xmlns:a16="http://schemas.microsoft.com/office/drawing/2014/main" id="{CF593234-0D0C-4F38-904A-F1DAB699E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2725" y="2925763"/>
            <a:ext cx="3522663" cy="583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6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ja-JP" altLang="en-US" sz="16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この商品の</a:t>
            </a:r>
            <a:r>
              <a:rPr lang="ja-JP" altLang="ja-JP" sz="16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メリット：</a:t>
            </a:r>
            <a:br>
              <a:rPr lang="en-US" altLang="ja-JP" sz="16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6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自動溶</a:t>
            </a:r>
            <a:r>
              <a:rPr lang="ja-JP" altLang="en-US" sz="16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着が可能で</a:t>
            </a:r>
            <a:r>
              <a:rPr lang="en-US" altLang="ja-JP" sz="16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100</a:t>
            </a:r>
            <a:r>
              <a:rPr lang="ja-JP" altLang="ja-JP" sz="16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万部も</a:t>
            </a:r>
            <a:r>
              <a:rPr lang="en-US" altLang="ja-JP" sz="16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OK</a:t>
            </a:r>
          </a:p>
        </p:txBody>
      </p:sp>
      <p:sp>
        <p:nvSpPr>
          <p:cNvPr id="3081" name="Rectangle 7">
            <a:extLst>
              <a:ext uri="{FF2B5EF4-FFF2-40B4-BE49-F238E27FC236}">
                <a16:creationId xmlns:a16="http://schemas.microsoft.com/office/drawing/2014/main" id="{BEFF404C-FE5B-4AF8-9C66-F8E3A6E10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425" y="1276350"/>
            <a:ext cx="4730750" cy="1075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60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16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>
                <a:solidFill>
                  <a:srgbClr val="073E87"/>
                </a:solidFill>
                <a:latin typeface="Candara" panose="020E0502030303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ja-JP" altLang="ja-JP" sz="16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商品特徴：</a:t>
            </a:r>
          </a:p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en-US" altLang="ja-JP" sz="16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左右で異なる商品が別ポケットに収納可能</a:t>
            </a:r>
            <a:endParaRPr lang="ja-JP" altLang="ja-JP" sz="16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en-US" altLang="ja-JP" sz="16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</a:t>
            </a:r>
            <a:r>
              <a:rPr lang="ja-JP" altLang="en-US" sz="16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スリムな形状でバックに簡単収納</a:t>
            </a:r>
            <a:endParaRPr lang="ja-JP" altLang="ja-JP" sz="16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en-US" altLang="ja-JP" sz="16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</a:t>
            </a:r>
            <a:r>
              <a:rPr lang="ja-JP" altLang="en-US" sz="16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開口部が広いので出し入れ簡単</a:t>
            </a:r>
            <a:endParaRPr lang="ja-JP" altLang="ja-JP" sz="16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3083" name="図 4">
            <a:extLst>
              <a:ext uri="{FF2B5EF4-FFF2-40B4-BE49-F238E27FC236}">
                <a16:creationId xmlns:a16="http://schemas.microsoft.com/office/drawing/2014/main" id="{FD7E9B5D-4866-4BCB-8B06-1FFDF4EDAE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150" y="4648200"/>
            <a:ext cx="17621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5">
            <a:extLst>
              <a:ext uri="{FF2B5EF4-FFF2-40B4-BE49-F238E27FC236}">
                <a16:creationId xmlns:a16="http://schemas.microsoft.com/office/drawing/2014/main" id="{4963BF9F-3790-D9FE-116D-76B94E16D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3" name="図 2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A3147543-5CDF-3223-B0AD-FF0EB87F42E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テーマ">
      <a:majorFont>
        <a:latin typeface="Candara"/>
        <a:ea typeface="ＭＳ Ｐゴシック"/>
        <a:cs typeface=""/>
      </a:majorFont>
      <a:minorFont>
        <a:latin typeface="Candar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ja-JP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ja-JP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lnDef>
  </a:objectDefaults>
  <a:extraClrSchemeLst>
    <a:extraClrScheme>
      <a:clrScheme name="Office テーマ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テーマ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127</Words>
  <Application>Microsoft Office PowerPoint</Application>
  <PresentationFormat>画面に合わせる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Ｐ明朝</vt:lpstr>
      <vt:lpstr>Arial</vt:lpstr>
      <vt:lpstr>Candara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宮坂 崇</cp:lastModifiedBy>
  <cp:revision>17</cp:revision>
  <cp:lastPrinted>2020-08-20T03:12:38Z</cp:lastPrinted>
  <dcterms:created xsi:type="dcterms:W3CDTF">1601-01-01T00:00:00Z</dcterms:created>
  <dcterms:modified xsi:type="dcterms:W3CDTF">2025-12-02T05:22:08Z</dcterms:modified>
</cp:coreProperties>
</file>