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79FB"/>
    <a:srgbClr val="FDC7EE"/>
    <a:srgbClr val="990033"/>
    <a:srgbClr val="F86F08"/>
    <a:srgbClr val="F99707"/>
    <a:srgbClr val="02A3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74" autoAdjust="0"/>
    <p:restoredTop sz="94660"/>
  </p:normalViewPr>
  <p:slideViewPr>
    <p:cSldViewPr>
      <p:cViewPr varScale="1">
        <p:scale>
          <a:sx n="91" d="100"/>
          <a:sy n="91" d="100"/>
        </p:scale>
        <p:origin x="1128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8E4041-EBFE-4871-BE81-E76AF25E6219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443A3-99A9-4148-BB4B-609E3F0CBF9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8B70C-D4DB-41DC-93DA-8D2B69055C9A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EEC00-E791-484E-9CFD-DB397AE0A4B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E8647-4B46-4488-B2A0-A56386732AA6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0BBC4-3EB7-4D22-A9B0-F26EA12F1A8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EF5FD-F296-4DE0-89F7-45A383F07A0C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1A912-ABEC-41BB-AB9C-E6B20274F2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4B974-8041-462A-96F6-3B70E2923C17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EEA28C-FDFA-4589-B006-0AB3A986279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FC330-D7E5-488D-BEA7-D98E22E57831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82DF4-CAD0-45E8-BE11-F5D2CA0C5AC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18F82A-FD7D-43DB-A662-73B2E9A6EFEA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E2FDF-6B71-47C7-95C5-C44AF67ACBB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0196B-88CD-4661-85DA-96DAF1429954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335FF-86F6-409A-848A-FDBC0F554C0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79C87-9373-41AD-892B-285EC1B096A2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8709C-0964-454E-A5C3-0CD53CFF412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23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1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7DAF0-3B16-48EB-BF44-1A1B885221FF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F559A-C625-49EF-92D8-D0251C21690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88382E-131D-401B-993B-A6F2E027EA89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C7C40-3BB4-4BE7-9846-596E3788320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F584865-C10C-4380-87C2-35490C73291B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AE05A3E-8C61-4082-B0D3-1480B789F2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74" r:id="rId7"/>
    <p:sldLayoutId id="2147483675" r:id="rId8"/>
    <p:sldLayoutId id="2147483676" r:id="rId9"/>
    <p:sldLayoutId id="2147483667" r:id="rId10"/>
    <p:sldLayoutId id="214748367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図 26" descr="グロッシー裏②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71800" y="1955888"/>
            <a:ext cx="1872208" cy="1761144"/>
          </a:xfrm>
          <a:prstGeom prst="rect">
            <a:avLst/>
          </a:prstGeom>
          <a:noFill/>
          <a:ln>
            <a:noFill/>
          </a:ln>
        </p:spPr>
      </p:pic>
      <p:sp>
        <p:nvSpPr>
          <p:cNvPr id="14337" name="Text Box 2"/>
          <p:cNvSpPr txBox="1">
            <a:spLocks noChangeArrowheads="1"/>
          </p:cNvSpPr>
          <p:nvPr/>
        </p:nvSpPr>
        <p:spPr bwMode="auto">
          <a:xfrm>
            <a:off x="683568" y="548680"/>
            <a:ext cx="461216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［商品名： グロッシー　］</a:t>
            </a:r>
          </a:p>
        </p:txBody>
      </p:sp>
      <p:cxnSp>
        <p:nvCxnSpPr>
          <p:cNvPr id="8" name="直線コネクタ 7"/>
          <p:cNvCxnSpPr/>
          <p:nvPr/>
        </p:nvCxnSpPr>
        <p:spPr>
          <a:xfrm>
            <a:off x="468313" y="6021388"/>
            <a:ext cx="82073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5364088" y="4365104"/>
            <a:ext cx="3600400" cy="120032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ｻｲｽﾞ：</a:t>
            </a:r>
            <a:r>
              <a:rPr lang="pl-PL" altLang="ja-JP" sz="1200" dirty="0">
                <a:latin typeface="ＭＳ Ｐ明朝" charset="-128"/>
                <a:ea typeface="ＭＳ Ｐ明朝" charset="-128"/>
              </a:rPr>
              <a:t> 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Ｗ２２０</a:t>
            </a:r>
            <a:r>
              <a:rPr lang="en-US" altLang="ja-JP" sz="1200" dirty="0">
                <a:latin typeface="ＭＳ Ｐ明朝" charset="-128"/>
                <a:ea typeface="ＭＳ Ｐ明朝" charset="-128"/>
              </a:rPr>
              <a:t>×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Ｈ３１０㎜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素材：白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（ﾎﾟﾘﾌﾟﾛﾋﾟﾚﾝ）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0.2㎜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厚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印刷：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UV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ｵﾌｾｯﾄ印刷　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4C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＋ニス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+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特殊印刷 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/ 0 </a:t>
            </a:r>
            <a:endParaRPr lang="ja-JP" altLang="en-US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梱包：</a:t>
            </a:r>
            <a:r>
              <a:rPr lang="ja-JP" altLang="en-US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適量</a:t>
            </a:r>
            <a:r>
              <a:rPr lang="ja-JP" altLang="ja-JP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ﾀﾞﾝﾎﾞｰﾙ梱包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製作日数：校了後　約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10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日間（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万部）</a:t>
            </a: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生産地：日本　埼玉県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4860032" y="2780928"/>
            <a:ext cx="3816424" cy="132343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この商品のメリット：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en-US" altLang="ja-JP" sz="1600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600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回の印刷でフルカラーとグロス・ザラザラ処理が同時に可能</a:t>
            </a:r>
            <a:br>
              <a:rPr lang="en-US" altLang="ja-JP" sz="1600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</a:b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白</a:t>
            </a:r>
            <a:r>
              <a:rPr lang="en-US" altLang="ja-JP" sz="1600" dirty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が一番映えますが、通常</a:t>
            </a:r>
            <a:r>
              <a:rPr lang="en-US" altLang="ja-JP" sz="1600" dirty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でも再生</a:t>
            </a:r>
            <a:r>
              <a:rPr lang="en-US" altLang="ja-JP" sz="1600" dirty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でも作成可能。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4788024" y="1556792"/>
            <a:ext cx="4499992" cy="1107996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650" dirty="0">
                <a:latin typeface="HG丸ｺﾞｼｯｸM-PRO" pitchFamily="50" charset="-128"/>
                <a:ea typeface="HG丸ｺﾞｼｯｸM-PRO" pitchFamily="50" charset="-128"/>
              </a:rPr>
              <a:t>商品特徴：</a:t>
            </a:r>
            <a:endParaRPr lang="en-US" altLang="ja-JP" sz="165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50" dirty="0">
                <a:latin typeface="HG丸ｺﾞｼｯｸM-PRO" pitchFamily="50" charset="-128"/>
                <a:ea typeface="HG丸ｺﾞｼｯｸM-PRO" pitchFamily="50" charset="-128"/>
              </a:rPr>
              <a:t>①特殊印刷により</a:t>
            </a:r>
            <a:r>
              <a:rPr lang="ja-JP" altLang="en-US" sz="1650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グロス＆ザラザラ処理</a:t>
            </a:r>
            <a:endParaRPr lang="en-US" altLang="ja-JP" sz="1650" b="1" dirty="0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50" dirty="0">
                <a:latin typeface="HG丸ｺﾞｼｯｸM-PRO" pitchFamily="50" charset="-128"/>
                <a:ea typeface="HG丸ｺﾞｼｯｸM-PRO" pitchFamily="50" charset="-128"/>
              </a:rPr>
              <a:t>②独自開発の</a:t>
            </a:r>
            <a:r>
              <a:rPr lang="ja-JP" altLang="en-US" sz="1650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白ＰＰで高品質の印刷</a:t>
            </a:r>
            <a:r>
              <a:rPr lang="ja-JP" altLang="en-US" sz="1650" dirty="0">
                <a:latin typeface="HG丸ｺﾞｼｯｸM-PRO" pitchFamily="50" charset="-128"/>
                <a:ea typeface="HG丸ｺﾞｼｯｸM-PRO" pitchFamily="50" charset="-128"/>
              </a:rPr>
              <a:t>が可能。</a:t>
            </a:r>
            <a:endParaRPr lang="en-US" altLang="ja-JP" sz="165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50" dirty="0">
                <a:latin typeface="HG丸ｺﾞｼｯｸM-PRO" pitchFamily="50" charset="-128"/>
                <a:ea typeface="HG丸ｺﾞｼｯｸM-PRO" pitchFamily="50" charset="-128"/>
              </a:rPr>
              <a:t>③原反自体が白く</a:t>
            </a:r>
            <a:r>
              <a:rPr lang="ja-JP" altLang="en-US" sz="165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裏透けしずらい。</a:t>
            </a:r>
            <a:endParaRPr lang="en-US" altLang="ja-JP" sz="1650" dirty="0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9" name="角丸四角形吹き出し 28"/>
          <p:cNvSpPr/>
          <p:nvPr/>
        </p:nvSpPr>
        <p:spPr>
          <a:xfrm>
            <a:off x="3131840" y="3157571"/>
            <a:ext cx="1296144" cy="504056"/>
          </a:xfrm>
          <a:prstGeom prst="wedgeRoundRectCallout">
            <a:avLst>
              <a:gd name="adj1" fmla="val -26812"/>
              <a:gd name="adj2" fmla="val -81577"/>
              <a:gd name="adj3" fmla="val 16667"/>
            </a:avLst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chemeClr val="bg1"/>
                </a:solidFill>
              </a:rPr>
              <a:t>全く違う質感が</a:t>
            </a:r>
            <a:endParaRPr kumimoji="1" lang="en-US" altLang="ja-JP" sz="1200" dirty="0">
              <a:solidFill>
                <a:schemeClr val="bg1"/>
              </a:solidFill>
            </a:endParaRPr>
          </a:p>
          <a:p>
            <a:pPr algn="ctr"/>
            <a:r>
              <a:rPr lang="ja-JP" altLang="en-US" sz="1200" dirty="0">
                <a:solidFill>
                  <a:schemeClr val="bg1"/>
                </a:solidFill>
              </a:rPr>
              <a:t>高級感を演出！</a:t>
            </a:r>
            <a:endParaRPr kumimoji="1" lang="en-US" altLang="ja-JP" sz="1100" dirty="0">
              <a:solidFill>
                <a:schemeClr val="bg1"/>
              </a:solidFill>
            </a:endParaRPr>
          </a:p>
        </p:txBody>
      </p:sp>
      <p:pic>
        <p:nvPicPr>
          <p:cNvPr id="3" name="図 2" descr="背景パターン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2B29D6F3-88D4-26B9-C6FF-AA57C6BBD52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3934510"/>
            <a:ext cx="2880320" cy="1920213"/>
          </a:xfrm>
          <a:prstGeom prst="rect">
            <a:avLst/>
          </a:prstGeom>
        </p:spPr>
      </p:pic>
      <p:pic>
        <p:nvPicPr>
          <p:cNvPr id="30" name="図 29" descr="グロッシー雑誌風改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5536" y="1844824"/>
            <a:ext cx="2118791" cy="2952328"/>
          </a:xfrm>
          <a:prstGeom prst="rect">
            <a:avLst/>
          </a:prstGeom>
        </p:spPr>
      </p:pic>
      <p:sp>
        <p:nvSpPr>
          <p:cNvPr id="4" name="Text Box 5">
            <a:extLst>
              <a:ext uri="{FF2B5EF4-FFF2-40B4-BE49-F238E27FC236}">
                <a16:creationId xmlns:a16="http://schemas.microsoft.com/office/drawing/2014/main" id="{B36F642B-AA24-389D-B42C-87BE90A591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3928" y="6111429"/>
            <a:ext cx="4923143" cy="5232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〒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338-0004</a:t>
            </a:r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埼玉県さいたま市中央区本町西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4-16-15</a:t>
            </a:r>
          </a:p>
          <a:p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048-853-5221</a:t>
            </a:r>
          </a:p>
        </p:txBody>
      </p:sp>
      <p:pic>
        <p:nvPicPr>
          <p:cNvPr id="5" name="図 4" descr="暗い, コンピュータ, 座る, ノートパソコン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DF4FB7A0-807D-1A00-2C47-42BFF089E25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6201359"/>
            <a:ext cx="2817338" cy="360537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ウェーブ">
  <a:themeElements>
    <a:clrScheme name="ウェーブ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ウェーブ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ェーブ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818</TotalTime>
  <Words>145</Words>
  <Application>Microsoft Office PowerPoint</Application>
  <PresentationFormat>画面に合わせる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ＭＳ Ｐ明朝</vt:lpstr>
      <vt:lpstr>Arial</vt:lpstr>
      <vt:lpstr>Candara</vt:lpstr>
      <vt:lpstr>Symbol</vt:lpstr>
      <vt:lpstr>ウェーブ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商材紹介</dc:title>
  <dc:creator>古瀬 康弘</dc:creator>
  <cp:lastModifiedBy>宮坂 崇</cp:lastModifiedBy>
  <cp:revision>100</cp:revision>
  <dcterms:created xsi:type="dcterms:W3CDTF">2013-04-02T06:14:51Z</dcterms:created>
  <dcterms:modified xsi:type="dcterms:W3CDTF">2025-12-02T06:04:04Z</dcterms:modified>
</cp:coreProperties>
</file>