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64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5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57" d="100"/>
          <a:sy n="57" d="100"/>
        </p:scale>
        <p:origin x="112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34FFC-8CE2-42E3-9832-351E1A5591A0}" type="datetimeFigureOut">
              <a:rPr kumimoji="1" lang="ja-JP" altLang="en-US" smtClean="0"/>
              <a:pPr/>
              <a:t>2025/12/2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69C3D-ED43-41EB-9C27-37EC6B1B64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287687" y="605511"/>
            <a:ext cx="74847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Ｂ５ ＰＰ下敷き（両面印刷）］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Ｗ１８２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Ｈ２５７㎜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白ＰＰ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0.5㎜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４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＋ニス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＋ニス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梱包：適量</a:t>
            </a:r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約５日間（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292080" y="2924944"/>
            <a:ext cx="3522663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>
                <a:latin typeface="HG丸ｺﾞｼｯｸM-PRO" pitchFamily="50" charset="-128"/>
                <a:ea typeface="HG丸ｺﾞｼｯｸM-PRO" pitchFamily="50" charset="-128"/>
              </a:rPr>
              <a:t>この商品のメリット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まったく新しい自社生産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シート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白ＰＰでありながら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両面ツルツル</a:t>
            </a:r>
            <a:endParaRPr lang="en-US" altLang="ja-JP" sz="16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両面印刷しても裏に透けません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644008" y="1196752"/>
            <a:ext cx="4242743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白ＰＰでありながら梨地でないＰＰ</a:t>
            </a:r>
            <a:endParaRPr lang="en-US" altLang="ja-JP" sz="16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②雑誌の付録に丁度いい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B5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サイズ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③適度に柔らかく書き心地のいい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PP0.5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㎜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" y="2538058"/>
            <a:ext cx="4647911" cy="3195439"/>
          </a:xfrm>
          <a:prstGeom prst="rect">
            <a:avLst/>
          </a:prstGeom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4B893B51-5ADD-0BFF-CBD8-F54CAA2AC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4" name="図 3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6D901E89-9A98-0ED9-6F17-8C6835C737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503</TotalTime>
  <Words>127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宮坂 崇</cp:lastModifiedBy>
  <cp:revision>70</cp:revision>
  <cp:lastPrinted>2017-05-17T08:31:37Z</cp:lastPrinted>
  <dcterms:created xsi:type="dcterms:W3CDTF">2013-04-02T06:14:51Z</dcterms:created>
  <dcterms:modified xsi:type="dcterms:W3CDTF">2025-12-02T02:30:32Z</dcterms:modified>
</cp:coreProperties>
</file>