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F5FD-F296-4DE0-89F7-45A383F07A0C}" type="datetimeFigureOut">
              <a:rPr lang="ja-JP" altLang="en-US"/>
              <a:pPr>
                <a:defRPr/>
              </a:pPr>
              <a:t>2025/12/2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A912-ABEC-41BB-AB9C-E6B20274F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84865-C10C-4380-87C2-35490C73291B}" type="datetimeFigureOut">
              <a:rPr lang="ja-JP" altLang="en-US"/>
              <a:pPr>
                <a:defRPr/>
              </a:pPr>
              <a:t>2025/12/2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05A3E-8C61-4082-B0D3-1480B789F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背景パター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9FC8558-8FD3-5FD8-3BEF-9999CDFEB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07" y="2632858"/>
            <a:ext cx="2670042" cy="4005063"/>
          </a:xfrm>
          <a:prstGeom prst="rect">
            <a:avLst/>
          </a:prstGeom>
        </p:spPr>
      </p:pic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683568" y="548680"/>
            <a:ext cx="7925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［商品名：　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A4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メタルマジックファイル　　］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64088" y="4365104"/>
            <a:ext cx="3522663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ｻｲｽﾞ：</a:t>
            </a:r>
            <a:r>
              <a:rPr lang="pl-PL" altLang="ja-JP" sz="1200" dirty="0">
                <a:latin typeface="ＭＳ Ｐ明朝" charset="-128"/>
                <a:ea typeface="ＭＳ Ｐ明朝" charset="-128"/>
              </a:rPr>
              <a:t> </a:t>
            </a:r>
            <a:r>
              <a:rPr lang="ja-JP" altLang="en-US" sz="1200" dirty="0">
                <a:latin typeface="ＭＳ Ｐ明朝" charset="-128"/>
                <a:ea typeface="ＭＳ Ｐ明朝" charset="-128"/>
              </a:rPr>
              <a:t>Ｗ２２０</a:t>
            </a:r>
            <a:r>
              <a:rPr lang="en-US" altLang="ja-JP" sz="1200" dirty="0">
                <a:latin typeface="ＭＳ Ｐ明朝" charset="-128"/>
                <a:ea typeface="ＭＳ Ｐ明朝" charset="-128"/>
              </a:rPr>
              <a:t>×</a:t>
            </a:r>
            <a:r>
              <a:rPr lang="ja-JP" altLang="en-US" sz="1200" dirty="0">
                <a:latin typeface="ＭＳ Ｐ明朝" charset="-128"/>
                <a:ea typeface="ＭＳ Ｐ明朝" charset="-128"/>
              </a:rPr>
              <a:t>Ｈ３１０㎜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素材：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（ﾎﾟﾘﾌﾟﾛﾋﾟﾚﾝ）半透明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0.2㎜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厚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印刷：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UV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ｵﾌｾｯﾄ印刷　</a:t>
            </a:r>
            <a:b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1200">
                <a:latin typeface="HG丸ｺﾞｼｯｸM-PRO" pitchFamily="50" charset="-128"/>
                <a:ea typeface="HG丸ｺﾞｼｯｸM-PRO" pitchFamily="50" charset="-128"/>
              </a:rPr>
              <a:t>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／メタル加工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+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白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+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カラー印刷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色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+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白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+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ニス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梱包：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適量</a:t>
            </a:r>
            <a:r>
              <a:rPr lang="ja-JP" altLang="ja-JP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ﾀﾞﾝﾎﾞｰﾙ梱包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製作日数：校了後　約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０日間（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万部）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生産地：日本　埼玉県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64087" y="2492896"/>
            <a:ext cx="3522663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この商品のメリット：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メタル部分はコールドフォイル印刷にて対応。</a:t>
            </a: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箔押しとは異なり、フルカラー印刷と同じ機械で出来るため、箔押しよりも納期をかけずに一貫生産！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491112" y="1191117"/>
            <a:ext cx="5184576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商品特徴：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①マジックファイル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×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メタルファイルでインパクト大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②部分部分で透明・色透明・メタル・色メタルの表現が可能！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EF1E41E3-49D4-E673-06EE-8E457DF36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6111429"/>
            <a:ext cx="4923143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〒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338-0004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埼玉県さいたま市中央区本町西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4-16-15</a:t>
            </a: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048-853-5221</a:t>
            </a:r>
          </a:p>
        </p:txBody>
      </p:sp>
      <p:pic>
        <p:nvPicPr>
          <p:cNvPr id="5" name="図 4" descr="暗い, コンピュータ, 座る, ノートパソ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4A807E6-6BA4-5181-CBCB-3F846D646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1359"/>
            <a:ext cx="2817338" cy="360537"/>
          </a:xfrm>
          <a:prstGeom prst="rect">
            <a:avLst/>
          </a:prstGeom>
        </p:spPr>
      </p:pic>
      <p:pic>
        <p:nvPicPr>
          <p:cNvPr id="10" name="図 9" descr="コンピューターの画面&#10;&#10;AI 生成コンテンツは誤りを含む可能性があります。">
            <a:extLst>
              <a:ext uri="{FF2B5EF4-FFF2-40B4-BE49-F238E27FC236}">
                <a16:creationId xmlns:a16="http://schemas.microsoft.com/office/drawing/2014/main" id="{56D01975-C5A6-386E-5D22-38862039BE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41" y="1759938"/>
            <a:ext cx="2670042" cy="4005063"/>
          </a:xfrm>
          <a:prstGeom prst="rect">
            <a:avLst/>
          </a:prstGeom>
        </p:spPr>
      </p:pic>
      <p:pic>
        <p:nvPicPr>
          <p:cNvPr id="7" name="図 6" descr="モニター画面に映る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E3E7A281-FFBD-8B6D-C0BA-6BFCCF0A2D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" y="1219839"/>
            <a:ext cx="2670042" cy="4005063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86C7956-CB16-99FC-2C70-00A37555D0DF}"/>
              </a:ext>
            </a:extLst>
          </p:cNvPr>
          <p:cNvGrpSpPr/>
          <p:nvPr/>
        </p:nvGrpSpPr>
        <p:grpSpPr>
          <a:xfrm>
            <a:off x="232894" y="4928431"/>
            <a:ext cx="2004608" cy="936104"/>
            <a:chOff x="257328" y="4331465"/>
            <a:chExt cx="2004608" cy="936104"/>
          </a:xfrm>
        </p:grpSpPr>
        <p:sp>
          <p:nvSpPr>
            <p:cNvPr id="3" name="角丸四角形吹き出し 2"/>
            <p:cNvSpPr/>
            <p:nvPr/>
          </p:nvSpPr>
          <p:spPr>
            <a:xfrm>
              <a:off x="257328" y="4331465"/>
              <a:ext cx="2004608" cy="936104"/>
            </a:xfrm>
            <a:prstGeom prst="wedgeRoundRectCallout">
              <a:avLst>
                <a:gd name="adj1" fmla="val 71366"/>
                <a:gd name="adj2" fmla="val -56699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23528" y="4454558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アッと驚く</a:t>
              </a:r>
              <a:endParaRPr kumimoji="1"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  <a:p>
              <a:r>
                <a:rPr lang="ja-JP" altLang="en-US" dirty="0">
                  <a:latin typeface="HGｺﾞｼｯｸM" panose="020B0609000000000000" pitchFamily="49" charset="-128"/>
                  <a:ea typeface="HGｺﾞｼｯｸM" panose="020B0609000000000000" pitchFamily="49" charset="-128"/>
                </a:rPr>
                <a:t>インパクト抜群</a:t>
              </a:r>
              <a:endPara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434</TotalTime>
  <Words>146</Words>
  <Application>Microsoft Office PowerPoint</Application>
  <PresentationFormat>画面に合わせる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HGｺﾞｼｯｸM</vt:lpstr>
      <vt:lpstr>HG丸ｺﾞｼｯｸM-PRO</vt:lpstr>
      <vt:lpstr>ＭＳ Ｐ明朝</vt:lpstr>
      <vt:lpstr>Candara</vt:lpstr>
      <vt:lpstr>Symbol</vt:lpstr>
      <vt:lpstr>ウェーブ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140728統一企画書【PPFACTORY　A4ｸﾘｱﾌｧｲﾙ】</dc:title>
  <dc:creator>古瀬 康弘</dc:creator>
  <cp:lastModifiedBy>宮坂 崇</cp:lastModifiedBy>
  <cp:revision>59</cp:revision>
  <dcterms:created xsi:type="dcterms:W3CDTF">2013-04-02T06:14:51Z</dcterms:created>
  <dcterms:modified xsi:type="dcterms:W3CDTF">2025-12-02T06:27:23Z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140728統一企画書【PPFACTORY　A4ｸﾘｱﾌｧｲﾙ】</vt:lpwstr>
  </property>
  <property fmtid="{D5CDD505-2E9C-101B-9397-08002B2CF9AE}" pid="3" name="SlideDescription">
    <vt:lpwstr/>
  </property>
</Properties>
</file>