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96" autoAdjust="0"/>
  </p:normalViewPr>
  <p:slideViewPr>
    <p:cSldViewPr>
      <p:cViewPr varScale="1">
        <p:scale>
          <a:sx n="88" d="100"/>
          <a:sy n="88" d="100"/>
        </p:scale>
        <p:origin x="1064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450170" y="548680"/>
            <a:ext cx="84224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 商品名：</a:t>
            </a:r>
            <a:r>
              <a:rPr lang="en-US" altLang="ja-JP" sz="280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2800">
                <a:latin typeface="HG丸ｺﾞｼｯｸM-PRO" pitchFamily="50" charset="-128"/>
                <a:ea typeface="HG丸ｺﾞｼｯｸM-PRO" pitchFamily="50" charset="-128"/>
              </a:rPr>
              <a:t>スタンディコースター 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］</a:t>
            </a:r>
          </a:p>
        </p:txBody>
      </p:sp>
      <p:cxnSp>
        <p:nvCxnSpPr>
          <p:cNvPr id="21" name="直線コネクタ 20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4914281" y="4418520"/>
            <a:ext cx="3761407" cy="156966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90×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200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抗菌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（ﾎﾟﾘﾌﾟﾛﾋﾟﾚﾝ）片面梨地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0.5㎜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白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W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＋４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W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＋ニス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/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０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C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箱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600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部入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梱包ｻｲｽﾞ：</a:t>
            </a:r>
            <a:r>
              <a:rPr lang="en-US" altLang="ja-JP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210×295×H110</a:t>
            </a:r>
            <a:r>
              <a:rPr lang="ja-JP" alt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　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約７日間（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耐熱温度：</a:t>
            </a:r>
            <a:r>
              <a:rPr lang="en-US" altLang="ja-JP" sz="12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70℃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4914281" y="2997822"/>
            <a:ext cx="3761407" cy="116955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  <a:endParaRPr lang="en-US" altLang="ja-JP" sz="14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今回開発した自社開発抗菌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シートは片面鏡面、片面梨地の質感です。鏡面でアクリルスタンドのような質感、梨地面でコースターの質感を表現しております。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4914282" y="1037280"/>
            <a:ext cx="3576575" cy="184665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①キャラスタンドとコースターを一体化、</a:t>
            </a:r>
            <a:endParaRPr lang="en-US" altLang="ja-JP" sz="14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　コレクション性と実用性を兼ね備えた</a:t>
            </a:r>
            <a:endParaRPr lang="en-US" altLang="ja-JP" sz="14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　アイテムになります。　 　</a:t>
            </a:r>
            <a:endParaRPr lang="en-US" altLang="ja-JP" sz="14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②自社製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シートを使用し、大量ロット</a:t>
            </a:r>
            <a:endParaRPr lang="en-US" altLang="ja-JP" sz="14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　にも対応可能です。</a:t>
            </a:r>
            <a:endParaRPr lang="en-US" altLang="ja-JP" sz="14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③ノベルティーとしても検討頂ける価格で</a:t>
            </a:r>
            <a:endParaRPr lang="en-US" altLang="ja-JP" sz="14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　御提供できます。</a:t>
            </a: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BDC358D0-B19B-4F00-B0D3-A028FE442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8731" y="4141980"/>
            <a:ext cx="2475882" cy="1798870"/>
          </a:xfrm>
          <a:prstGeom prst="rect">
            <a:avLst/>
          </a:prstGeom>
        </p:spPr>
      </p:pic>
      <p:pic>
        <p:nvPicPr>
          <p:cNvPr id="26" name="図 25" descr="レゴ, おもちゃ, 雪 が含まれている画像&#10;&#10;自動的に生成された説明">
            <a:extLst>
              <a:ext uri="{FF2B5EF4-FFF2-40B4-BE49-F238E27FC236}">
                <a16:creationId xmlns:a16="http://schemas.microsoft.com/office/drawing/2014/main" id="{5E23A03D-48CB-4EF2-81E3-4C195F321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54" y="1175883"/>
            <a:ext cx="4620659" cy="2824018"/>
          </a:xfrm>
          <a:prstGeom prst="rect">
            <a:avLst/>
          </a:prstGeom>
        </p:spPr>
      </p:pic>
      <p:pic>
        <p:nvPicPr>
          <p:cNvPr id="27" name="図 26" descr="屋内, テーブル, 座る, ケーキ が含まれている画像&#10;&#10;自動的に生成された説明">
            <a:extLst>
              <a:ext uri="{FF2B5EF4-FFF2-40B4-BE49-F238E27FC236}">
                <a16:creationId xmlns:a16="http://schemas.microsoft.com/office/drawing/2014/main" id="{932BEE29-CC2E-4B53-BDDE-87AF426224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54" y="4141980"/>
            <a:ext cx="2075109" cy="1798870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E5F3137-D6D0-4875-8117-BA9506DF1E05}"/>
              </a:ext>
            </a:extLst>
          </p:cNvPr>
          <p:cNvSpPr txBox="1"/>
          <p:nvPr/>
        </p:nvSpPr>
        <p:spPr>
          <a:xfrm>
            <a:off x="222591" y="223234"/>
            <a:ext cx="1088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chemeClr val="bg2">
                    <a:lumMod val="1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TS60</a:t>
            </a:r>
            <a:endParaRPr kumimoji="1" lang="ja-JP" altLang="en-US" sz="2400" dirty="0">
              <a:solidFill>
                <a:schemeClr val="bg2">
                  <a:lumMod val="1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Text Box 5">
            <a:extLst>
              <a:ext uri="{FF2B5EF4-FFF2-40B4-BE49-F238E27FC236}">
                <a16:creationId xmlns:a16="http://schemas.microsoft.com/office/drawing/2014/main" id="{6AC57819-FD52-EF7E-9678-70DDE775E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30" name="図 29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2FD9527F-16AB-0426-F322-20CB1C5FA3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5720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986</TotalTime>
  <Words>179</Words>
  <Application>Microsoft Office PowerPoint</Application>
  <PresentationFormat>画面に合わせる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Calibri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116</cp:revision>
  <cp:lastPrinted>2021-05-13T01:52:25Z</cp:lastPrinted>
  <dcterms:created xsi:type="dcterms:W3CDTF">2013-04-02T06:14:51Z</dcterms:created>
  <dcterms:modified xsi:type="dcterms:W3CDTF">2025-12-02T02:25:02Z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