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人, ギター, 男, 持つ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7BCA564-3657-CA56-ED0D-354A0C0746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775966"/>
            <a:ext cx="1259378" cy="1679171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5774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３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D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クリアポスター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サイズ：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W297×H420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ｍｍ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素材：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PP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（ﾎﾟﾘﾌﾟﾛﾋﾟﾚﾝ）レンチキュラー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印刷：ｵﾌｾｯﾄ印刷 カラー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色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+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+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ニス 裏刷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梱包：適量ﾀﾞﾝﾎﾞｰﾙ梱包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製作日数：校了後 約１４日間（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万部）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生産地：日本 埼玉県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7" y="2916813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国内唯一の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製レンチキュラーレンズを自社生産。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製版・印刷・加工を自社にて一貫生産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96752"/>
            <a:ext cx="4962823" cy="83099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レンチキューラーシートで３</a:t>
            </a:r>
            <a:r>
              <a:rPr lang="en-US" altLang="ja-JP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D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表現が可能</a:t>
            </a:r>
            <a:endParaRPr lang="en-US" altLang="ja-JP" sz="16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②インパクト抜群でプレミアム度が高い</a:t>
            </a:r>
          </a:p>
        </p:txBody>
      </p:sp>
      <p:sp>
        <p:nvSpPr>
          <p:cNvPr id="3" name="角丸四角形吹き出し 2"/>
          <p:cNvSpPr/>
          <p:nvPr/>
        </p:nvSpPr>
        <p:spPr>
          <a:xfrm>
            <a:off x="551168" y="1715564"/>
            <a:ext cx="2292640" cy="936104"/>
          </a:xfrm>
          <a:prstGeom prst="wedgeRoundRectCallout">
            <a:avLst>
              <a:gd name="adj1" fmla="val -18695"/>
              <a:gd name="adj2" fmla="val 9358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07054" y="1952783"/>
            <a:ext cx="2568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３</a:t>
            </a:r>
            <a:r>
              <a:rPr lang="ja-JP" altLang="en-U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Ｄを表現</a:t>
            </a:r>
            <a:r>
              <a:rPr lang="en-US" altLang="ja-JP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!!</a:t>
            </a:r>
            <a:endParaRPr kumimoji="1" lang="ja-JP" altLang="en-US" sz="2400" b="1" dirty="0">
              <a:solidFill>
                <a:schemeClr val="tx2">
                  <a:lumMod val="60000"/>
                  <a:lumOff val="40000"/>
                </a:schemeClr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83456C93-1C0A-F8B1-A926-326501D67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6" name="図 5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4743CD4-04A0-7D0B-5969-E1451FE930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  <p:pic>
        <p:nvPicPr>
          <p:cNvPr id="11" name="図 10" descr="持つ, 読書, 弦楽器, テーブル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823FCF6-9926-4DFE-B515-21653E3869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725284"/>
            <a:ext cx="2997118" cy="285292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436</TotalTime>
  <Words>111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HGｺﾞｼｯｸM</vt:lpstr>
      <vt:lpstr>HG丸ｺﾞｼｯｸM-PRO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60</cp:revision>
  <dcterms:created xsi:type="dcterms:W3CDTF">2013-04-02T06:14:51Z</dcterms:created>
  <dcterms:modified xsi:type="dcterms:W3CDTF">2025-12-02T04:48:58Z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