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6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座る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E0907CFE-6288-D672-CB38-BB96CAEA3E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816882"/>
            <a:ext cx="2292640" cy="1719480"/>
          </a:xfrm>
          <a:prstGeom prst="rect">
            <a:avLst/>
          </a:prstGeom>
        </p:spPr>
      </p:pic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80842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［商品名：チェンジングスタンディコースター］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364088" y="4365104"/>
            <a:ext cx="3522663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サイズ：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W90×H200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ｍｍ</a:t>
            </a: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素材：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PP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（ﾎﾟﾘﾌﾟﾛﾋﾟﾚﾝ）レンチキュラー</a:t>
            </a: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印刷：ｵﾌｾｯﾄ印刷 白＋カラー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色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+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白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+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ニス 裏刷</a:t>
            </a: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梱包：適量ﾀﾞﾝﾎﾞｰﾙ梱包</a:t>
            </a: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製作日数：校了後 約１４日間（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万部）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生産地：日本　埼玉県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364087" y="2916813"/>
            <a:ext cx="352266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この商品のメリット：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国内唯一の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製レンチキュラーレンズを自社生産。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製版・印刷・加工を自社にて一貫生産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3928" y="1196752"/>
            <a:ext cx="4962823" cy="8309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レンチキューラーシートで３</a:t>
            </a:r>
            <a:r>
              <a:rPr lang="en-US" altLang="ja-JP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D</a:t>
            </a:r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表現が可能</a:t>
            </a:r>
            <a:endParaRPr lang="en-US" altLang="ja-JP" sz="160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②インパクト抜群でプレミアム度が高い</a:t>
            </a:r>
          </a:p>
        </p:txBody>
      </p:sp>
      <p:sp>
        <p:nvSpPr>
          <p:cNvPr id="3" name="角丸四角形吹き出し 2"/>
          <p:cNvSpPr/>
          <p:nvPr/>
        </p:nvSpPr>
        <p:spPr>
          <a:xfrm>
            <a:off x="971600" y="1700808"/>
            <a:ext cx="2292640" cy="936104"/>
          </a:xfrm>
          <a:prstGeom prst="wedgeRoundRectCallout">
            <a:avLst>
              <a:gd name="adj1" fmla="val -18695"/>
              <a:gd name="adj2" fmla="val 9358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27486" y="1938027"/>
            <a:ext cx="2568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チェンジング</a:t>
            </a: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83456C93-1C0A-F8B1-A926-326501D67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6" name="図 5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54743CD4-04A0-7D0B-5969-E1451FE930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5D1AA54D-56DE-5718-5CA9-0CB6635F8CE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962" y="3687272"/>
            <a:ext cx="2808651" cy="169817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439</TotalTime>
  <Words>108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HGｺﾞｼｯｸM</vt:lpstr>
      <vt:lpstr>HG丸ｺﾞｼｯｸM-PRO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宮坂 崇</cp:lastModifiedBy>
  <cp:revision>61</cp:revision>
  <dcterms:created xsi:type="dcterms:W3CDTF">2013-04-02T06:14:51Z</dcterms:created>
  <dcterms:modified xsi:type="dcterms:W3CDTF">2025-12-02T05:06:26Z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