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99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73661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［商品名：貼って剥がせるデコファイル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093402" y="3976949"/>
            <a:ext cx="3522663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Ｗ２２０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白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W+4+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特殊ﾆｽ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/0</a:t>
            </a:r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０日間（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68314" y="1196752"/>
            <a:ext cx="8418438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①特殊加工によりシールを貼っても剥がせる再剥離機能！！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②シールと併せてデザインすることで商品価値を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UP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！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③表面の特殊加工によりバックなどからスムーズに出し入れが可能！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66BF6421-EA6E-1479-9073-2A6008E5C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9650" y="2585297"/>
            <a:ext cx="4276038" cy="135421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当社メリット：</a:t>
            </a: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・クリアファイルに合わせたシール作成から　セット作業まで、一括手配が可能です。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・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A6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～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A3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まで様々なサイズ展開が可能です。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07B14362-BB30-7B1C-BDD1-312ACD8DB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476" y="5641844"/>
            <a:ext cx="2137999" cy="2769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※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画像はイメージです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A21FC667-A30B-F67F-12AA-B64536D8C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6136" y="5778520"/>
            <a:ext cx="4082642" cy="2308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900" dirty="0">
                <a:latin typeface="HG丸ｺﾞｼｯｸM-PRO" pitchFamily="50" charset="-128"/>
                <a:ea typeface="HG丸ｺﾞｼｯｸM-PRO" pitchFamily="50" charset="-128"/>
              </a:rPr>
              <a:t>＊ｼｰﾙは</a:t>
            </a:r>
            <a:r>
              <a:rPr lang="en-US" altLang="ja-JP" sz="9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900" dirty="0">
                <a:latin typeface="HG丸ｺﾞｼｯｸM-PRO" pitchFamily="50" charset="-128"/>
                <a:ea typeface="HG丸ｺﾞｼｯｸM-PRO" pitchFamily="50" charset="-128"/>
              </a:rPr>
              <a:t>印刷を推奨いたします</a:t>
            </a:r>
            <a:r>
              <a:rPr lang="en-US" altLang="ja-JP" sz="900" dirty="0">
                <a:latin typeface="HG丸ｺﾞｼｯｸM-PRO" pitchFamily="50" charset="-128"/>
                <a:ea typeface="HG丸ｺﾞｼｯｸM-PRO" pitchFamily="50" charset="-128"/>
              </a:rPr>
              <a:t>(</a:t>
            </a:r>
            <a:r>
              <a:rPr lang="ja-JP" altLang="en-US" sz="900" dirty="0">
                <a:latin typeface="HG丸ｺﾞｼｯｸM-PRO" pitchFamily="50" charset="-128"/>
                <a:ea typeface="HG丸ｺﾞｼｯｸM-PRO" pitchFamily="50" charset="-128"/>
              </a:rPr>
              <a:t>ﾁｭｰﾘｯﾌﾟ現象回避の為</a:t>
            </a:r>
            <a:r>
              <a:rPr lang="en-US" altLang="ja-JP" sz="900" dirty="0">
                <a:latin typeface="HG丸ｺﾞｼｯｸM-PRO" pitchFamily="50" charset="-128"/>
                <a:ea typeface="HG丸ｺﾞｼｯｸM-PRO" pitchFamily="50" charset="-128"/>
              </a:rPr>
              <a:t>)</a:t>
            </a:r>
          </a:p>
        </p:txBody>
      </p:sp>
      <p:pic>
        <p:nvPicPr>
          <p:cNvPr id="6" name="図 5" descr="ダイアグラム&#10;&#10;低い精度で自動的に生成された説明">
            <a:extLst>
              <a:ext uri="{FF2B5EF4-FFF2-40B4-BE49-F238E27FC236}">
                <a16:creationId xmlns:a16="http://schemas.microsoft.com/office/drawing/2014/main" id="{FEC25E5D-E987-89EA-EA62-2AB61A5D60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37" y="2295442"/>
            <a:ext cx="3090602" cy="2060402"/>
          </a:xfrm>
          <a:prstGeom prst="rect">
            <a:avLst/>
          </a:prstGeom>
        </p:spPr>
      </p:pic>
      <p:pic>
        <p:nvPicPr>
          <p:cNvPr id="10" name="図 9" descr="人, ケーキ, 子供, 小さい が含まれている画像&#10;&#10;自動的に生成された説明">
            <a:extLst>
              <a:ext uri="{FF2B5EF4-FFF2-40B4-BE49-F238E27FC236}">
                <a16:creationId xmlns:a16="http://schemas.microsoft.com/office/drawing/2014/main" id="{575C22B5-1179-AB2E-8374-0D49168D99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3112" y="3969553"/>
            <a:ext cx="2695397" cy="1796931"/>
          </a:xfrm>
          <a:prstGeom prst="rect">
            <a:avLst/>
          </a:prstGeom>
        </p:spPr>
      </p:pic>
      <p:sp>
        <p:nvSpPr>
          <p:cNvPr id="7" name="Text Box 5">
            <a:extLst>
              <a:ext uri="{FF2B5EF4-FFF2-40B4-BE49-F238E27FC236}">
                <a16:creationId xmlns:a16="http://schemas.microsoft.com/office/drawing/2014/main" id="{928D2D3E-C0CF-5162-B689-0B8C76460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414" y="4427751"/>
            <a:ext cx="1517061" cy="46166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シールも貼れて、</a:t>
            </a:r>
            <a:endParaRPr lang="en-US" altLang="ja-JP" sz="12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剥がしやすい！</a:t>
            </a:r>
            <a:endParaRPr lang="en-US" altLang="ja-JP" sz="12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1C055CCE-00A8-E4E0-867B-9C0BF0149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5" name="図 4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19B1ADA9-D123-8E5F-FD6E-A4F598CB69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506</TotalTime>
  <Words>174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Ｐ明朝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宮坂 崇</cp:lastModifiedBy>
  <cp:revision>65</cp:revision>
  <cp:lastPrinted>2024-03-13T09:56:08Z</cp:lastPrinted>
  <dcterms:created xsi:type="dcterms:W3CDTF">2013-04-02T06:14:51Z</dcterms:created>
  <dcterms:modified xsi:type="dcterms:W3CDTF">2025-12-02T06:29:56Z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